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9" r:id="rId2"/>
    <p:sldId id="260" r:id="rId3"/>
    <p:sldId id="261" r:id="rId4"/>
    <p:sldId id="262" r:id="rId5"/>
    <p:sldId id="263" r:id="rId6"/>
    <p:sldId id="264" r:id="rId7"/>
  </p:sldIdLst>
  <p:sldSz cx="12192000" cy="6858000"/>
  <p:notesSz cx="6858000" cy="9144000"/>
  <p:embeddedFontLst>
    <p:embeddedFont>
      <p:font typeface="Calibri" panose="020F0502020204030204" pitchFamily="34" charset="0"/>
      <p:regular r:id="rId8"/>
      <p:bold r:id="rId9"/>
      <p:italic r:id="rId10"/>
      <p:boldItalic r:id="rId11"/>
    </p:embeddedFont>
    <p:embeddedFont>
      <p:font typeface="Calibri Light" panose="020F0302020204030204" pitchFamily="34" charset="0"/>
      <p:regular r:id="rId12"/>
      <p:italic r:id="rId13"/>
    </p:embeddedFont>
    <p:embeddedFont>
      <p:font typeface="Candara" panose="020E0502030303020204" pitchFamily="34" charset="0"/>
      <p:regular r:id="rId14"/>
      <p:bold r:id="rId15"/>
      <p:italic r:id="rId16"/>
      <p:boldItalic r:id="rId17"/>
    </p:embeddedFont>
    <p:embeddedFont>
      <p:font typeface="Open Sans" panose="020B0606030504020204" pitchFamily="34" charset="0"/>
      <p:regular r:id="rId18"/>
    </p:embeddedFont>
    <p:embeddedFont>
      <p:font typeface="Perpetua Titling MT" panose="02020502060505020804" pitchFamily="18" charset="0"/>
      <p:regular r:id="rId19"/>
      <p:bold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2E27"/>
    <a:srgbClr val="FFCA03"/>
    <a:srgbClr val="C0D8C0"/>
    <a:srgbClr val="FF5403"/>
    <a:srgbClr val="DD4A48"/>
    <a:srgbClr val="377A80"/>
    <a:srgbClr val="F907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9" d="100"/>
          <a:sy n="69" d="100"/>
        </p:scale>
        <p:origin x="78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5.fntdata"/><Relationship Id="rId17"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9.fntdata"/><Relationship Id="rId20"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8.fntdata"/><Relationship Id="rId23" Type="http://schemas.openxmlformats.org/officeDocument/2006/relationships/theme" Target="theme/theme1.xml"/><Relationship Id="rId10" Type="http://schemas.openxmlformats.org/officeDocument/2006/relationships/font" Target="fonts/font3.fntdata"/><Relationship Id="rId19"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solidFill>
                <a:latin typeface="+mn-lt"/>
                <a:ea typeface="+mn-ea"/>
                <a:cs typeface="+mn-cs"/>
              </a:defRPr>
            </a:pPr>
            <a:r>
              <a:rPr lang="en-US"/>
              <a:t>Chart Title</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4">
                <a:tint val="65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456A-4D48-935F-0AB81D3D290B}"/>
            </c:ext>
          </c:extLst>
        </c:ser>
        <c:ser>
          <c:idx val="1"/>
          <c:order val="1"/>
          <c:tx>
            <c:strRef>
              <c:f>Sheet1!$C$1</c:f>
              <c:strCache>
                <c:ptCount val="1"/>
                <c:pt idx="0">
                  <c:v>Series 2</c:v>
                </c:pt>
              </c:strCache>
            </c:strRef>
          </c:tx>
          <c:spPr>
            <a:solidFill>
              <a:schemeClr val="accent4"/>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456A-4D48-935F-0AB81D3D290B}"/>
            </c:ext>
          </c:extLst>
        </c:ser>
        <c:ser>
          <c:idx val="2"/>
          <c:order val="2"/>
          <c:tx>
            <c:strRef>
              <c:f>Sheet1!$D$1</c:f>
              <c:strCache>
                <c:ptCount val="1"/>
                <c:pt idx="0">
                  <c:v>Series 3</c:v>
                </c:pt>
              </c:strCache>
            </c:strRef>
          </c:tx>
          <c:spPr>
            <a:solidFill>
              <a:schemeClr val="accent4">
                <a:shade val="65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456A-4D48-935F-0AB81D3D290B}"/>
            </c:ext>
          </c:extLst>
        </c:ser>
        <c:dLbls>
          <c:dLblPos val="outEnd"/>
          <c:showLegendKey val="0"/>
          <c:showVal val="1"/>
          <c:showCatName val="0"/>
          <c:showSerName val="0"/>
          <c:showPercent val="0"/>
          <c:showBubbleSize val="0"/>
        </c:dLbls>
        <c:gapWidth val="444"/>
        <c:overlap val="-90"/>
        <c:axId val="1116245127"/>
        <c:axId val="1116245783"/>
      </c:barChart>
      <c:catAx>
        <c:axId val="111624512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solidFill>
                <a:latin typeface="+mn-lt"/>
                <a:ea typeface="+mn-ea"/>
                <a:cs typeface="+mn-cs"/>
              </a:defRPr>
            </a:pPr>
            <a:endParaRPr lang="en-US"/>
          </a:p>
        </c:txPr>
        <c:crossAx val="1116245783"/>
        <c:crosses val="autoZero"/>
        <c:auto val="1"/>
        <c:lblAlgn val="ctr"/>
        <c:lblOffset val="100"/>
        <c:noMultiLvlLbl val="0"/>
      </c:catAx>
      <c:valAx>
        <c:axId val="1116245783"/>
        <c:scaling>
          <c:orientation val="minMax"/>
        </c:scaling>
        <c:delete val="1"/>
        <c:axPos val="l"/>
        <c:numFmt formatCode="General" sourceLinked="1"/>
        <c:majorTickMark val="none"/>
        <c:minorTickMark val="none"/>
        <c:tickLblPos val="nextTo"/>
        <c:crossAx val="1116245127"/>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4">
  <a:schemeClr val="accent4"/>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41BD7-3490-49FF-9660-6CE063DD88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9821DAA-4910-404F-B104-6F9652A4A3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A968795-24CD-47B1-BFDD-BC56CC56452A}"/>
              </a:ext>
            </a:extLst>
          </p:cNvPr>
          <p:cNvSpPr>
            <a:spLocks noGrp="1"/>
          </p:cNvSpPr>
          <p:nvPr>
            <p:ph type="dt" sz="half" idx="10"/>
          </p:nvPr>
        </p:nvSpPr>
        <p:spPr/>
        <p:txBody>
          <a:bodyPr/>
          <a:lstStyle/>
          <a:p>
            <a:fld id="{69A5D6F8-7669-480D-B709-6F2919AACCA1}" type="datetimeFigureOut">
              <a:rPr lang="en-US" smtClean="0"/>
              <a:t>2/1/2022</a:t>
            </a:fld>
            <a:endParaRPr lang="en-US"/>
          </a:p>
        </p:txBody>
      </p:sp>
      <p:sp>
        <p:nvSpPr>
          <p:cNvPr id="5" name="Footer Placeholder 4">
            <a:extLst>
              <a:ext uri="{FF2B5EF4-FFF2-40B4-BE49-F238E27FC236}">
                <a16:creationId xmlns:a16="http://schemas.microsoft.com/office/drawing/2014/main" id="{0FA618C3-F2C5-422E-BFC5-32AF0E16B7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DD39A3-69A6-49DA-9B76-0CBA2EEF2490}"/>
              </a:ext>
            </a:extLst>
          </p:cNvPr>
          <p:cNvSpPr>
            <a:spLocks noGrp="1"/>
          </p:cNvSpPr>
          <p:nvPr>
            <p:ph type="sldNum" sz="quarter" idx="12"/>
          </p:nvPr>
        </p:nvSpPr>
        <p:spPr/>
        <p:txBody>
          <a:bodyPr/>
          <a:lstStyle/>
          <a:p>
            <a:fld id="{479DFC70-A396-42C3-8174-C8066D883091}" type="slidenum">
              <a:rPr lang="en-US" smtClean="0"/>
              <a:t>‹#›</a:t>
            </a:fld>
            <a:endParaRPr lang="en-US"/>
          </a:p>
        </p:txBody>
      </p:sp>
    </p:spTree>
    <p:extLst>
      <p:ext uri="{BB962C8B-B14F-4D97-AF65-F5344CB8AC3E}">
        <p14:creationId xmlns:p14="http://schemas.microsoft.com/office/powerpoint/2010/main" val="2850457604"/>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EC2ED6-EE07-466C-9FD6-B190E5265622}"/>
              </a:ext>
            </a:extLst>
          </p:cNvPr>
          <p:cNvSpPr>
            <a:spLocks noGrp="1"/>
          </p:cNvSpPr>
          <p:nvPr>
            <p:ph type="dt" sz="half" idx="10"/>
          </p:nvPr>
        </p:nvSpPr>
        <p:spPr/>
        <p:txBody>
          <a:bodyPr/>
          <a:lstStyle/>
          <a:p>
            <a:fld id="{69A5D6F8-7669-480D-B709-6F2919AACCA1}" type="datetimeFigureOut">
              <a:rPr lang="en-US" smtClean="0"/>
              <a:t>2/1/2022</a:t>
            </a:fld>
            <a:endParaRPr lang="en-US"/>
          </a:p>
        </p:txBody>
      </p:sp>
      <p:sp>
        <p:nvSpPr>
          <p:cNvPr id="3" name="Footer Placeholder 2">
            <a:extLst>
              <a:ext uri="{FF2B5EF4-FFF2-40B4-BE49-F238E27FC236}">
                <a16:creationId xmlns:a16="http://schemas.microsoft.com/office/drawing/2014/main" id="{A990AB0D-D445-47EB-B00B-10DC170FAA4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4853BD-CBA5-444E-B915-0F4EAFF611D3}"/>
              </a:ext>
            </a:extLst>
          </p:cNvPr>
          <p:cNvSpPr>
            <a:spLocks noGrp="1"/>
          </p:cNvSpPr>
          <p:nvPr>
            <p:ph type="sldNum" sz="quarter" idx="12"/>
          </p:nvPr>
        </p:nvSpPr>
        <p:spPr/>
        <p:txBody>
          <a:bodyPr/>
          <a:lstStyle/>
          <a:p>
            <a:fld id="{479DFC70-A396-42C3-8174-C8066D883091}" type="slidenum">
              <a:rPr lang="en-US" smtClean="0"/>
              <a:t>‹#›</a:t>
            </a:fld>
            <a:endParaRPr lang="en-US"/>
          </a:p>
        </p:txBody>
      </p:sp>
      <p:sp>
        <p:nvSpPr>
          <p:cNvPr id="6" name="Picture Placeholder 5">
            <a:extLst>
              <a:ext uri="{FF2B5EF4-FFF2-40B4-BE49-F238E27FC236}">
                <a16:creationId xmlns:a16="http://schemas.microsoft.com/office/drawing/2014/main" id="{72B2DEC6-C655-4276-979E-1A5DC9F09B7B}"/>
              </a:ext>
            </a:extLst>
          </p:cNvPr>
          <p:cNvSpPr>
            <a:spLocks noGrp="1"/>
          </p:cNvSpPr>
          <p:nvPr>
            <p:ph type="pic" sz="quarter" idx="13"/>
          </p:nvPr>
        </p:nvSpPr>
        <p:spPr>
          <a:xfrm>
            <a:off x="6096000" y="0"/>
            <a:ext cx="6096000" cy="6858000"/>
          </a:xfrm>
        </p:spPr>
        <p:txBody>
          <a:bodyPr/>
          <a:lstStyle/>
          <a:p>
            <a:endParaRPr lang="en-US"/>
          </a:p>
        </p:txBody>
      </p:sp>
    </p:spTree>
    <p:extLst>
      <p:ext uri="{BB962C8B-B14F-4D97-AF65-F5344CB8AC3E}">
        <p14:creationId xmlns:p14="http://schemas.microsoft.com/office/powerpoint/2010/main" val="2639596654"/>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670B9CC-DBF2-4F3F-BF0D-C8E1A5C9ECF7}"/>
              </a:ext>
            </a:extLst>
          </p:cNvPr>
          <p:cNvSpPr>
            <a:spLocks noGrp="1"/>
          </p:cNvSpPr>
          <p:nvPr>
            <p:ph type="pic" sz="quarter" idx="13"/>
          </p:nvPr>
        </p:nvSpPr>
        <p:spPr>
          <a:xfrm>
            <a:off x="-1371599" y="2"/>
            <a:ext cx="10824239" cy="6858001"/>
          </a:xfrm>
          <a:custGeom>
            <a:avLst/>
            <a:gdLst>
              <a:gd name="connsiteX0" fmla="*/ 6960521 w 10824239"/>
              <a:gd name="connsiteY0" fmla="*/ 3905249 h 6858001"/>
              <a:gd name="connsiteX1" fmla="*/ 10824239 w 10824239"/>
              <a:gd name="connsiteY1" fmla="*/ 6858000 h 6858001"/>
              <a:gd name="connsiteX2" fmla="*/ 4703955 w 10824239"/>
              <a:gd name="connsiteY2" fmla="*/ 6857999 h 6858001"/>
              <a:gd name="connsiteX3" fmla="*/ 1872480 w 10824239"/>
              <a:gd name="connsiteY3" fmla="*/ 0 h 6858001"/>
              <a:gd name="connsiteX4" fmla="*/ 5396323 w 10824239"/>
              <a:gd name="connsiteY4" fmla="*/ 2693009 h 6858001"/>
              <a:gd name="connsiteX5" fmla="*/ 2213333 w 10824239"/>
              <a:gd name="connsiteY5" fmla="*/ 6858000 h 6858001"/>
              <a:gd name="connsiteX6" fmla="*/ 0 w 10824239"/>
              <a:gd name="connsiteY6" fmla="*/ 6858001 h 6858001"/>
              <a:gd name="connsiteX7" fmla="*/ 0 w 10824239"/>
              <a:gd name="connsiteY7"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24239" h="6858001">
                <a:moveTo>
                  <a:pt x="6960521" y="3905249"/>
                </a:moveTo>
                <a:lnTo>
                  <a:pt x="10824239" y="6858000"/>
                </a:lnTo>
                <a:lnTo>
                  <a:pt x="4703955" y="6857999"/>
                </a:lnTo>
                <a:close/>
                <a:moveTo>
                  <a:pt x="1872480" y="0"/>
                </a:moveTo>
                <a:lnTo>
                  <a:pt x="5396323" y="2693009"/>
                </a:lnTo>
                <a:lnTo>
                  <a:pt x="2213333" y="6858000"/>
                </a:lnTo>
                <a:lnTo>
                  <a:pt x="0" y="6858001"/>
                </a:lnTo>
                <a:lnTo>
                  <a:pt x="0" y="1"/>
                </a:lnTo>
                <a:close/>
              </a:path>
            </a:pathLst>
          </a:custGeom>
        </p:spPr>
        <p:txBody>
          <a:bodyPr wrap="square">
            <a:noAutofit/>
          </a:bodyPr>
          <a:lstStyle/>
          <a:p>
            <a:endParaRPr lang="en-US"/>
          </a:p>
        </p:txBody>
      </p:sp>
      <p:sp>
        <p:nvSpPr>
          <p:cNvPr id="2" name="Date Placeholder 1">
            <a:extLst>
              <a:ext uri="{FF2B5EF4-FFF2-40B4-BE49-F238E27FC236}">
                <a16:creationId xmlns:a16="http://schemas.microsoft.com/office/drawing/2014/main" id="{D4EC2ED6-EE07-466C-9FD6-B190E5265622}"/>
              </a:ext>
            </a:extLst>
          </p:cNvPr>
          <p:cNvSpPr>
            <a:spLocks noGrp="1"/>
          </p:cNvSpPr>
          <p:nvPr>
            <p:ph type="dt" sz="half" idx="10"/>
          </p:nvPr>
        </p:nvSpPr>
        <p:spPr/>
        <p:txBody>
          <a:bodyPr/>
          <a:lstStyle/>
          <a:p>
            <a:fld id="{69A5D6F8-7669-480D-B709-6F2919AACCA1}" type="datetimeFigureOut">
              <a:rPr lang="en-US" smtClean="0"/>
              <a:t>2/1/2022</a:t>
            </a:fld>
            <a:endParaRPr lang="en-US"/>
          </a:p>
        </p:txBody>
      </p:sp>
      <p:sp>
        <p:nvSpPr>
          <p:cNvPr id="3" name="Footer Placeholder 2">
            <a:extLst>
              <a:ext uri="{FF2B5EF4-FFF2-40B4-BE49-F238E27FC236}">
                <a16:creationId xmlns:a16="http://schemas.microsoft.com/office/drawing/2014/main" id="{A990AB0D-D445-47EB-B00B-10DC170FAA4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4853BD-CBA5-444E-B915-0F4EAFF611D3}"/>
              </a:ext>
            </a:extLst>
          </p:cNvPr>
          <p:cNvSpPr>
            <a:spLocks noGrp="1"/>
          </p:cNvSpPr>
          <p:nvPr>
            <p:ph type="sldNum" sz="quarter" idx="12"/>
          </p:nvPr>
        </p:nvSpPr>
        <p:spPr/>
        <p:txBody>
          <a:bodyPr/>
          <a:lstStyle/>
          <a:p>
            <a:fld id="{479DFC70-A396-42C3-8174-C8066D883091}" type="slidenum">
              <a:rPr lang="en-US" smtClean="0"/>
              <a:t>‹#›</a:t>
            </a:fld>
            <a:endParaRPr lang="en-US"/>
          </a:p>
        </p:txBody>
      </p:sp>
    </p:spTree>
    <p:extLst>
      <p:ext uri="{BB962C8B-B14F-4D97-AF65-F5344CB8AC3E}">
        <p14:creationId xmlns:p14="http://schemas.microsoft.com/office/powerpoint/2010/main" val="3029347538"/>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898D9-B14C-45E1-A681-0B55EC1145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2FD1C7-D53E-431A-ABDC-133F5CF185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E06385-99B4-4653-8401-478B1E7428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19A6ED-B456-4F00-8C62-0E7A00A1F090}"/>
              </a:ext>
            </a:extLst>
          </p:cNvPr>
          <p:cNvSpPr>
            <a:spLocks noGrp="1"/>
          </p:cNvSpPr>
          <p:nvPr>
            <p:ph type="dt" sz="half" idx="10"/>
          </p:nvPr>
        </p:nvSpPr>
        <p:spPr/>
        <p:txBody>
          <a:bodyPr/>
          <a:lstStyle/>
          <a:p>
            <a:fld id="{69A5D6F8-7669-480D-B709-6F2919AACCA1}" type="datetimeFigureOut">
              <a:rPr lang="en-US" smtClean="0"/>
              <a:t>2/1/2022</a:t>
            </a:fld>
            <a:endParaRPr lang="en-US"/>
          </a:p>
        </p:txBody>
      </p:sp>
      <p:sp>
        <p:nvSpPr>
          <p:cNvPr id="6" name="Footer Placeholder 5">
            <a:extLst>
              <a:ext uri="{FF2B5EF4-FFF2-40B4-BE49-F238E27FC236}">
                <a16:creationId xmlns:a16="http://schemas.microsoft.com/office/drawing/2014/main" id="{35D5CFCB-18E6-478E-AD5B-97F3A1A1FA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2D2901-5FA6-4727-813D-CA5641DC6EE6}"/>
              </a:ext>
            </a:extLst>
          </p:cNvPr>
          <p:cNvSpPr>
            <a:spLocks noGrp="1"/>
          </p:cNvSpPr>
          <p:nvPr>
            <p:ph type="sldNum" sz="quarter" idx="12"/>
          </p:nvPr>
        </p:nvSpPr>
        <p:spPr/>
        <p:txBody>
          <a:bodyPr/>
          <a:lstStyle/>
          <a:p>
            <a:fld id="{479DFC70-A396-42C3-8174-C8066D883091}" type="slidenum">
              <a:rPr lang="en-US" smtClean="0"/>
              <a:t>‹#›</a:t>
            </a:fld>
            <a:endParaRPr lang="en-US"/>
          </a:p>
        </p:txBody>
      </p:sp>
    </p:spTree>
    <p:extLst>
      <p:ext uri="{BB962C8B-B14F-4D97-AF65-F5344CB8AC3E}">
        <p14:creationId xmlns:p14="http://schemas.microsoft.com/office/powerpoint/2010/main" val="326590084"/>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288D9-DEF6-4259-984E-816A3060FC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1FC578-284E-4357-BB8E-C449C5DE0A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619AF7A-3025-44C4-9B3A-441A73F07E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5308FB-9410-4BAB-BE9D-BBB2C5A8D055}"/>
              </a:ext>
            </a:extLst>
          </p:cNvPr>
          <p:cNvSpPr>
            <a:spLocks noGrp="1"/>
          </p:cNvSpPr>
          <p:nvPr>
            <p:ph type="dt" sz="half" idx="10"/>
          </p:nvPr>
        </p:nvSpPr>
        <p:spPr/>
        <p:txBody>
          <a:bodyPr/>
          <a:lstStyle/>
          <a:p>
            <a:fld id="{69A5D6F8-7669-480D-B709-6F2919AACCA1}" type="datetimeFigureOut">
              <a:rPr lang="en-US" smtClean="0"/>
              <a:t>2/1/2022</a:t>
            </a:fld>
            <a:endParaRPr lang="en-US"/>
          </a:p>
        </p:txBody>
      </p:sp>
      <p:sp>
        <p:nvSpPr>
          <p:cNvPr id="6" name="Footer Placeholder 5">
            <a:extLst>
              <a:ext uri="{FF2B5EF4-FFF2-40B4-BE49-F238E27FC236}">
                <a16:creationId xmlns:a16="http://schemas.microsoft.com/office/drawing/2014/main" id="{2E23B2F9-C9FC-421D-9F17-5D2871B70E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FD8255-069E-43FB-B56E-DCF4D91DB8CC}"/>
              </a:ext>
            </a:extLst>
          </p:cNvPr>
          <p:cNvSpPr>
            <a:spLocks noGrp="1"/>
          </p:cNvSpPr>
          <p:nvPr>
            <p:ph type="sldNum" sz="quarter" idx="12"/>
          </p:nvPr>
        </p:nvSpPr>
        <p:spPr/>
        <p:txBody>
          <a:bodyPr/>
          <a:lstStyle/>
          <a:p>
            <a:fld id="{479DFC70-A396-42C3-8174-C8066D883091}" type="slidenum">
              <a:rPr lang="en-US" smtClean="0"/>
              <a:t>‹#›</a:t>
            </a:fld>
            <a:endParaRPr lang="en-US"/>
          </a:p>
        </p:txBody>
      </p:sp>
    </p:spTree>
    <p:extLst>
      <p:ext uri="{BB962C8B-B14F-4D97-AF65-F5344CB8AC3E}">
        <p14:creationId xmlns:p14="http://schemas.microsoft.com/office/powerpoint/2010/main" val="3857838390"/>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E53AA-D07D-4F6F-B404-9E75D414F8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B5B078-EA8C-4DF7-B588-3977F440CF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6D230D-37C2-47B1-AC42-E5C61B920369}"/>
              </a:ext>
            </a:extLst>
          </p:cNvPr>
          <p:cNvSpPr>
            <a:spLocks noGrp="1"/>
          </p:cNvSpPr>
          <p:nvPr>
            <p:ph type="dt" sz="half" idx="10"/>
          </p:nvPr>
        </p:nvSpPr>
        <p:spPr/>
        <p:txBody>
          <a:bodyPr/>
          <a:lstStyle/>
          <a:p>
            <a:fld id="{69A5D6F8-7669-480D-B709-6F2919AACCA1}" type="datetimeFigureOut">
              <a:rPr lang="en-US" smtClean="0"/>
              <a:t>2/1/2022</a:t>
            </a:fld>
            <a:endParaRPr lang="en-US"/>
          </a:p>
        </p:txBody>
      </p:sp>
      <p:sp>
        <p:nvSpPr>
          <p:cNvPr id="5" name="Footer Placeholder 4">
            <a:extLst>
              <a:ext uri="{FF2B5EF4-FFF2-40B4-BE49-F238E27FC236}">
                <a16:creationId xmlns:a16="http://schemas.microsoft.com/office/drawing/2014/main" id="{E3063B4F-AFDB-4EA4-8281-F3A4B23A35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2544A8-7053-4E15-9E17-A3275F24CFF8}"/>
              </a:ext>
            </a:extLst>
          </p:cNvPr>
          <p:cNvSpPr>
            <a:spLocks noGrp="1"/>
          </p:cNvSpPr>
          <p:nvPr>
            <p:ph type="sldNum" sz="quarter" idx="12"/>
          </p:nvPr>
        </p:nvSpPr>
        <p:spPr/>
        <p:txBody>
          <a:bodyPr/>
          <a:lstStyle/>
          <a:p>
            <a:fld id="{479DFC70-A396-42C3-8174-C8066D883091}" type="slidenum">
              <a:rPr lang="en-US" smtClean="0"/>
              <a:t>‹#›</a:t>
            </a:fld>
            <a:endParaRPr lang="en-US"/>
          </a:p>
        </p:txBody>
      </p:sp>
    </p:spTree>
    <p:extLst>
      <p:ext uri="{BB962C8B-B14F-4D97-AF65-F5344CB8AC3E}">
        <p14:creationId xmlns:p14="http://schemas.microsoft.com/office/powerpoint/2010/main" val="3255625793"/>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89B291-2509-4B9E-AAA9-3213F50B61E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17AC8E-509B-4D40-B2EB-A00B6A1A69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C99FFC-CCF6-4701-BECE-6E33B4A18DE7}"/>
              </a:ext>
            </a:extLst>
          </p:cNvPr>
          <p:cNvSpPr>
            <a:spLocks noGrp="1"/>
          </p:cNvSpPr>
          <p:nvPr>
            <p:ph type="dt" sz="half" idx="10"/>
          </p:nvPr>
        </p:nvSpPr>
        <p:spPr/>
        <p:txBody>
          <a:bodyPr/>
          <a:lstStyle/>
          <a:p>
            <a:fld id="{69A5D6F8-7669-480D-B709-6F2919AACCA1}" type="datetimeFigureOut">
              <a:rPr lang="en-US" smtClean="0"/>
              <a:t>2/1/2022</a:t>
            </a:fld>
            <a:endParaRPr lang="en-US"/>
          </a:p>
        </p:txBody>
      </p:sp>
      <p:sp>
        <p:nvSpPr>
          <p:cNvPr id="5" name="Footer Placeholder 4">
            <a:extLst>
              <a:ext uri="{FF2B5EF4-FFF2-40B4-BE49-F238E27FC236}">
                <a16:creationId xmlns:a16="http://schemas.microsoft.com/office/drawing/2014/main" id="{7BFC297D-2DF6-4716-A77F-19074B60E3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F9418D-5676-45A1-B8CB-81970C84A293}"/>
              </a:ext>
            </a:extLst>
          </p:cNvPr>
          <p:cNvSpPr>
            <a:spLocks noGrp="1"/>
          </p:cNvSpPr>
          <p:nvPr>
            <p:ph type="sldNum" sz="quarter" idx="12"/>
          </p:nvPr>
        </p:nvSpPr>
        <p:spPr/>
        <p:txBody>
          <a:bodyPr/>
          <a:lstStyle/>
          <a:p>
            <a:fld id="{479DFC70-A396-42C3-8174-C8066D883091}" type="slidenum">
              <a:rPr lang="en-US" smtClean="0"/>
              <a:t>‹#›</a:t>
            </a:fld>
            <a:endParaRPr lang="en-US"/>
          </a:p>
        </p:txBody>
      </p:sp>
    </p:spTree>
    <p:extLst>
      <p:ext uri="{BB962C8B-B14F-4D97-AF65-F5344CB8AC3E}">
        <p14:creationId xmlns:p14="http://schemas.microsoft.com/office/powerpoint/2010/main" val="279190992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90371-8E2A-498E-9A20-75B813A26A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ED4647-6F19-4E62-8B0E-B42038DB9F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6FF4D0-CB2C-4822-B749-B2633465DA6F}"/>
              </a:ext>
            </a:extLst>
          </p:cNvPr>
          <p:cNvSpPr>
            <a:spLocks noGrp="1"/>
          </p:cNvSpPr>
          <p:nvPr>
            <p:ph type="dt" sz="half" idx="10"/>
          </p:nvPr>
        </p:nvSpPr>
        <p:spPr/>
        <p:txBody>
          <a:bodyPr/>
          <a:lstStyle/>
          <a:p>
            <a:fld id="{69A5D6F8-7669-480D-B709-6F2919AACCA1}" type="datetimeFigureOut">
              <a:rPr lang="en-US" smtClean="0"/>
              <a:t>2/1/2022</a:t>
            </a:fld>
            <a:endParaRPr lang="en-US"/>
          </a:p>
        </p:txBody>
      </p:sp>
      <p:sp>
        <p:nvSpPr>
          <p:cNvPr id="5" name="Footer Placeholder 4">
            <a:extLst>
              <a:ext uri="{FF2B5EF4-FFF2-40B4-BE49-F238E27FC236}">
                <a16:creationId xmlns:a16="http://schemas.microsoft.com/office/drawing/2014/main" id="{3B354746-A10D-40DA-A02B-9E61B91E0B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C66BA3-7312-4242-BE3C-10A896CB1373}"/>
              </a:ext>
            </a:extLst>
          </p:cNvPr>
          <p:cNvSpPr>
            <a:spLocks noGrp="1"/>
          </p:cNvSpPr>
          <p:nvPr>
            <p:ph type="sldNum" sz="quarter" idx="12"/>
          </p:nvPr>
        </p:nvSpPr>
        <p:spPr/>
        <p:txBody>
          <a:bodyPr/>
          <a:lstStyle/>
          <a:p>
            <a:fld id="{479DFC70-A396-42C3-8174-C8066D883091}" type="slidenum">
              <a:rPr lang="en-US" smtClean="0"/>
              <a:t>‹#›</a:t>
            </a:fld>
            <a:endParaRPr lang="en-US"/>
          </a:p>
        </p:txBody>
      </p:sp>
    </p:spTree>
    <p:extLst>
      <p:ext uri="{BB962C8B-B14F-4D97-AF65-F5344CB8AC3E}">
        <p14:creationId xmlns:p14="http://schemas.microsoft.com/office/powerpoint/2010/main" val="493184142"/>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41802-9AC4-470F-8597-27C882E77F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AF34902-0FF8-45C7-BC7E-2E638448DC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129474-0CA1-49C9-99BA-EA9E868AA749}"/>
              </a:ext>
            </a:extLst>
          </p:cNvPr>
          <p:cNvSpPr>
            <a:spLocks noGrp="1"/>
          </p:cNvSpPr>
          <p:nvPr>
            <p:ph type="dt" sz="half" idx="10"/>
          </p:nvPr>
        </p:nvSpPr>
        <p:spPr/>
        <p:txBody>
          <a:bodyPr/>
          <a:lstStyle/>
          <a:p>
            <a:fld id="{69A5D6F8-7669-480D-B709-6F2919AACCA1}" type="datetimeFigureOut">
              <a:rPr lang="en-US" smtClean="0"/>
              <a:t>2/1/2022</a:t>
            </a:fld>
            <a:endParaRPr lang="en-US"/>
          </a:p>
        </p:txBody>
      </p:sp>
      <p:sp>
        <p:nvSpPr>
          <p:cNvPr id="5" name="Footer Placeholder 4">
            <a:extLst>
              <a:ext uri="{FF2B5EF4-FFF2-40B4-BE49-F238E27FC236}">
                <a16:creationId xmlns:a16="http://schemas.microsoft.com/office/drawing/2014/main" id="{90DE89D8-604D-48AE-BCE6-A6A32191C7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352DCC-86CF-40CC-87B1-186B9AF957C2}"/>
              </a:ext>
            </a:extLst>
          </p:cNvPr>
          <p:cNvSpPr>
            <a:spLocks noGrp="1"/>
          </p:cNvSpPr>
          <p:nvPr>
            <p:ph type="sldNum" sz="quarter" idx="12"/>
          </p:nvPr>
        </p:nvSpPr>
        <p:spPr/>
        <p:txBody>
          <a:bodyPr/>
          <a:lstStyle/>
          <a:p>
            <a:fld id="{479DFC70-A396-42C3-8174-C8066D883091}" type="slidenum">
              <a:rPr lang="en-US" smtClean="0"/>
              <a:t>‹#›</a:t>
            </a:fld>
            <a:endParaRPr lang="en-US"/>
          </a:p>
        </p:txBody>
      </p:sp>
    </p:spTree>
    <p:extLst>
      <p:ext uri="{BB962C8B-B14F-4D97-AF65-F5344CB8AC3E}">
        <p14:creationId xmlns:p14="http://schemas.microsoft.com/office/powerpoint/2010/main" val="3240739677"/>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5B276-9BA3-4753-A5CE-BF6A154A48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F80098-2E3D-4B0F-B090-A9B39C1529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9A5AD6-1985-4C01-A7F8-833549B5B5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BE41B4B-5048-438A-8AA8-123470D42DE5}"/>
              </a:ext>
            </a:extLst>
          </p:cNvPr>
          <p:cNvSpPr>
            <a:spLocks noGrp="1"/>
          </p:cNvSpPr>
          <p:nvPr>
            <p:ph type="dt" sz="half" idx="10"/>
          </p:nvPr>
        </p:nvSpPr>
        <p:spPr/>
        <p:txBody>
          <a:bodyPr/>
          <a:lstStyle/>
          <a:p>
            <a:fld id="{69A5D6F8-7669-480D-B709-6F2919AACCA1}" type="datetimeFigureOut">
              <a:rPr lang="en-US" smtClean="0"/>
              <a:t>2/1/2022</a:t>
            </a:fld>
            <a:endParaRPr lang="en-US"/>
          </a:p>
        </p:txBody>
      </p:sp>
      <p:sp>
        <p:nvSpPr>
          <p:cNvPr id="6" name="Footer Placeholder 5">
            <a:extLst>
              <a:ext uri="{FF2B5EF4-FFF2-40B4-BE49-F238E27FC236}">
                <a16:creationId xmlns:a16="http://schemas.microsoft.com/office/drawing/2014/main" id="{A0E54524-922F-4445-B408-2ABD7EA769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FF9F72-3B4C-4BE7-8CDD-435D014EDD93}"/>
              </a:ext>
            </a:extLst>
          </p:cNvPr>
          <p:cNvSpPr>
            <a:spLocks noGrp="1"/>
          </p:cNvSpPr>
          <p:nvPr>
            <p:ph type="sldNum" sz="quarter" idx="12"/>
          </p:nvPr>
        </p:nvSpPr>
        <p:spPr/>
        <p:txBody>
          <a:bodyPr/>
          <a:lstStyle/>
          <a:p>
            <a:fld id="{479DFC70-A396-42C3-8174-C8066D883091}" type="slidenum">
              <a:rPr lang="en-US" smtClean="0"/>
              <a:t>‹#›</a:t>
            </a:fld>
            <a:endParaRPr lang="en-US"/>
          </a:p>
        </p:txBody>
      </p:sp>
    </p:spTree>
    <p:extLst>
      <p:ext uri="{BB962C8B-B14F-4D97-AF65-F5344CB8AC3E}">
        <p14:creationId xmlns:p14="http://schemas.microsoft.com/office/powerpoint/2010/main" val="1202749156"/>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EA4C-2603-45B0-8DA3-4062E54D108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291387-FF4E-43B1-BB28-2BA8EE1353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4D3187-F2C9-4CAF-9789-6A72A7FE6E6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B7B748-40C0-41D2-BB50-60888DF3AB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7922464-C60E-4EEF-88B7-3FAB5172300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01F126A-8DB1-470D-9EC6-9D535DD5EA2E}"/>
              </a:ext>
            </a:extLst>
          </p:cNvPr>
          <p:cNvSpPr>
            <a:spLocks noGrp="1"/>
          </p:cNvSpPr>
          <p:nvPr>
            <p:ph type="dt" sz="half" idx="10"/>
          </p:nvPr>
        </p:nvSpPr>
        <p:spPr/>
        <p:txBody>
          <a:bodyPr/>
          <a:lstStyle/>
          <a:p>
            <a:fld id="{69A5D6F8-7669-480D-B709-6F2919AACCA1}" type="datetimeFigureOut">
              <a:rPr lang="en-US" smtClean="0"/>
              <a:t>2/1/2022</a:t>
            </a:fld>
            <a:endParaRPr lang="en-US"/>
          </a:p>
        </p:txBody>
      </p:sp>
      <p:sp>
        <p:nvSpPr>
          <p:cNvPr id="8" name="Footer Placeholder 7">
            <a:extLst>
              <a:ext uri="{FF2B5EF4-FFF2-40B4-BE49-F238E27FC236}">
                <a16:creationId xmlns:a16="http://schemas.microsoft.com/office/drawing/2014/main" id="{FFEABBEE-28ED-44ED-A17E-4C083523D67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2E13F9-3FB8-4BBD-94F1-15A9DB4327FC}"/>
              </a:ext>
            </a:extLst>
          </p:cNvPr>
          <p:cNvSpPr>
            <a:spLocks noGrp="1"/>
          </p:cNvSpPr>
          <p:nvPr>
            <p:ph type="sldNum" sz="quarter" idx="12"/>
          </p:nvPr>
        </p:nvSpPr>
        <p:spPr/>
        <p:txBody>
          <a:bodyPr/>
          <a:lstStyle/>
          <a:p>
            <a:fld id="{479DFC70-A396-42C3-8174-C8066D883091}" type="slidenum">
              <a:rPr lang="en-US" smtClean="0"/>
              <a:t>‹#›</a:t>
            </a:fld>
            <a:endParaRPr lang="en-US"/>
          </a:p>
        </p:txBody>
      </p:sp>
    </p:spTree>
    <p:extLst>
      <p:ext uri="{BB962C8B-B14F-4D97-AF65-F5344CB8AC3E}">
        <p14:creationId xmlns:p14="http://schemas.microsoft.com/office/powerpoint/2010/main" val="3228001556"/>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082C9-33E7-47BA-9F94-A90B0906535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B965A21-DA89-44E9-B065-F54244F95A5E}"/>
              </a:ext>
            </a:extLst>
          </p:cNvPr>
          <p:cNvSpPr>
            <a:spLocks noGrp="1"/>
          </p:cNvSpPr>
          <p:nvPr>
            <p:ph type="dt" sz="half" idx="10"/>
          </p:nvPr>
        </p:nvSpPr>
        <p:spPr/>
        <p:txBody>
          <a:bodyPr/>
          <a:lstStyle/>
          <a:p>
            <a:fld id="{69A5D6F8-7669-480D-B709-6F2919AACCA1}" type="datetimeFigureOut">
              <a:rPr lang="en-US" smtClean="0"/>
              <a:t>2/1/2022</a:t>
            </a:fld>
            <a:endParaRPr lang="en-US"/>
          </a:p>
        </p:txBody>
      </p:sp>
      <p:sp>
        <p:nvSpPr>
          <p:cNvPr id="4" name="Footer Placeholder 3">
            <a:extLst>
              <a:ext uri="{FF2B5EF4-FFF2-40B4-BE49-F238E27FC236}">
                <a16:creationId xmlns:a16="http://schemas.microsoft.com/office/drawing/2014/main" id="{578D7038-62C2-42FE-A0B7-EDF2C0FE4F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1E2F27D-6F37-4598-8290-744AF0A4D868}"/>
              </a:ext>
            </a:extLst>
          </p:cNvPr>
          <p:cNvSpPr>
            <a:spLocks noGrp="1"/>
          </p:cNvSpPr>
          <p:nvPr>
            <p:ph type="sldNum" sz="quarter" idx="12"/>
          </p:nvPr>
        </p:nvSpPr>
        <p:spPr/>
        <p:txBody>
          <a:bodyPr/>
          <a:lstStyle/>
          <a:p>
            <a:fld id="{479DFC70-A396-42C3-8174-C8066D883091}" type="slidenum">
              <a:rPr lang="en-US" smtClean="0"/>
              <a:t>‹#›</a:t>
            </a:fld>
            <a:endParaRPr lang="en-US"/>
          </a:p>
        </p:txBody>
      </p:sp>
    </p:spTree>
    <p:extLst>
      <p:ext uri="{BB962C8B-B14F-4D97-AF65-F5344CB8AC3E}">
        <p14:creationId xmlns:p14="http://schemas.microsoft.com/office/powerpoint/2010/main" val="3681210303"/>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EC2ED6-EE07-466C-9FD6-B190E5265622}"/>
              </a:ext>
            </a:extLst>
          </p:cNvPr>
          <p:cNvSpPr>
            <a:spLocks noGrp="1"/>
          </p:cNvSpPr>
          <p:nvPr>
            <p:ph type="dt" sz="half" idx="10"/>
          </p:nvPr>
        </p:nvSpPr>
        <p:spPr/>
        <p:txBody>
          <a:bodyPr/>
          <a:lstStyle/>
          <a:p>
            <a:fld id="{69A5D6F8-7669-480D-B709-6F2919AACCA1}" type="datetimeFigureOut">
              <a:rPr lang="en-US" smtClean="0"/>
              <a:t>2/1/2022</a:t>
            </a:fld>
            <a:endParaRPr lang="en-US"/>
          </a:p>
        </p:txBody>
      </p:sp>
      <p:sp>
        <p:nvSpPr>
          <p:cNvPr id="3" name="Footer Placeholder 2">
            <a:extLst>
              <a:ext uri="{FF2B5EF4-FFF2-40B4-BE49-F238E27FC236}">
                <a16:creationId xmlns:a16="http://schemas.microsoft.com/office/drawing/2014/main" id="{A990AB0D-D445-47EB-B00B-10DC170FAA4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4853BD-CBA5-444E-B915-0F4EAFF611D3}"/>
              </a:ext>
            </a:extLst>
          </p:cNvPr>
          <p:cNvSpPr>
            <a:spLocks noGrp="1"/>
          </p:cNvSpPr>
          <p:nvPr>
            <p:ph type="sldNum" sz="quarter" idx="12"/>
          </p:nvPr>
        </p:nvSpPr>
        <p:spPr/>
        <p:txBody>
          <a:bodyPr/>
          <a:lstStyle/>
          <a:p>
            <a:fld id="{479DFC70-A396-42C3-8174-C8066D883091}" type="slidenum">
              <a:rPr lang="en-US" smtClean="0"/>
              <a:t>‹#›</a:t>
            </a:fld>
            <a:endParaRPr lang="en-US"/>
          </a:p>
        </p:txBody>
      </p:sp>
    </p:spTree>
    <p:extLst>
      <p:ext uri="{BB962C8B-B14F-4D97-AF65-F5344CB8AC3E}">
        <p14:creationId xmlns:p14="http://schemas.microsoft.com/office/powerpoint/2010/main" val="3386077093"/>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4427655-1A71-4657-B73D-76A43425EBE9}"/>
              </a:ext>
            </a:extLst>
          </p:cNvPr>
          <p:cNvSpPr>
            <a:spLocks noGrp="1"/>
          </p:cNvSpPr>
          <p:nvPr>
            <p:ph type="pic" sz="quarter" idx="13"/>
          </p:nvPr>
        </p:nvSpPr>
        <p:spPr>
          <a:xfrm>
            <a:off x="1292225" y="0"/>
            <a:ext cx="3409950" cy="6858000"/>
          </a:xfrm>
        </p:spPr>
        <p:txBody>
          <a:bodyPr/>
          <a:lstStyle/>
          <a:p>
            <a:endParaRPr lang="en-US"/>
          </a:p>
        </p:txBody>
      </p:sp>
      <p:sp>
        <p:nvSpPr>
          <p:cNvPr id="2" name="Date Placeholder 1">
            <a:extLst>
              <a:ext uri="{FF2B5EF4-FFF2-40B4-BE49-F238E27FC236}">
                <a16:creationId xmlns:a16="http://schemas.microsoft.com/office/drawing/2014/main" id="{D4EC2ED6-EE07-466C-9FD6-B190E5265622}"/>
              </a:ext>
            </a:extLst>
          </p:cNvPr>
          <p:cNvSpPr>
            <a:spLocks noGrp="1"/>
          </p:cNvSpPr>
          <p:nvPr>
            <p:ph type="dt" sz="half" idx="10"/>
          </p:nvPr>
        </p:nvSpPr>
        <p:spPr/>
        <p:txBody>
          <a:bodyPr/>
          <a:lstStyle/>
          <a:p>
            <a:fld id="{69A5D6F8-7669-480D-B709-6F2919AACCA1}" type="datetimeFigureOut">
              <a:rPr lang="en-US" smtClean="0"/>
              <a:t>2/1/2022</a:t>
            </a:fld>
            <a:endParaRPr lang="en-US"/>
          </a:p>
        </p:txBody>
      </p:sp>
      <p:sp>
        <p:nvSpPr>
          <p:cNvPr id="3" name="Footer Placeholder 2">
            <a:extLst>
              <a:ext uri="{FF2B5EF4-FFF2-40B4-BE49-F238E27FC236}">
                <a16:creationId xmlns:a16="http://schemas.microsoft.com/office/drawing/2014/main" id="{A990AB0D-D445-47EB-B00B-10DC170FAA4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4853BD-CBA5-444E-B915-0F4EAFF611D3}"/>
              </a:ext>
            </a:extLst>
          </p:cNvPr>
          <p:cNvSpPr>
            <a:spLocks noGrp="1"/>
          </p:cNvSpPr>
          <p:nvPr>
            <p:ph type="sldNum" sz="quarter" idx="12"/>
          </p:nvPr>
        </p:nvSpPr>
        <p:spPr/>
        <p:txBody>
          <a:bodyPr/>
          <a:lstStyle/>
          <a:p>
            <a:fld id="{479DFC70-A396-42C3-8174-C8066D883091}" type="slidenum">
              <a:rPr lang="en-US" smtClean="0"/>
              <a:t>‹#›</a:t>
            </a:fld>
            <a:endParaRPr lang="en-US"/>
          </a:p>
        </p:txBody>
      </p:sp>
    </p:spTree>
    <p:extLst>
      <p:ext uri="{BB962C8B-B14F-4D97-AF65-F5344CB8AC3E}">
        <p14:creationId xmlns:p14="http://schemas.microsoft.com/office/powerpoint/2010/main" val="2892428970"/>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5B4DB58-DBAD-4D5F-99B4-9073789A00E4}"/>
              </a:ext>
            </a:extLst>
          </p:cNvPr>
          <p:cNvSpPr>
            <a:spLocks noGrp="1"/>
          </p:cNvSpPr>
          <p:nvPr>
            <p:ph type="pic" sz="quarter" idx="13"/>
          </p:nvPr>
        </p:nvSpPr>
        <p:spPr>
          <a:xfrm>
            <a:off x="6856154" y="1037506"/>
            <a:ext cx="4781549" cy="4933390"/>
          </a:xfrm>
        </p:spPr>
        <p:txBody>
          <a:bodyPr/>
          <a:lstStyle/>
          <a:p>
            <a:endParaRPr lang="en-US"/>
          </a:p>
        </p:txBody>
      </p:sp>
      <p:sp>
        <p:nvSpPr>
          <p:cNvPr id="2" name="Date Placeholder 1">
            <a:extLst>
              <a:ext uri="{FF2B5EF4-FFF2-40B4-BE49-F238E27FC236}">
                <a16:creationId xmlns:a16="http://schemas.microsoft.com/office/drawing/2014/main" id="{D4EC2ED6-EE07-466C-9FD6-B190E5265622}"/>
              </a:ext>
            </a:extLst>
          </p:cNvPr>
          <p:cNvSpPr>
            <a:spLocks noGrp="1"/>
          </p:cNvSpPr>
          <p:nvPr>
            <p:ph type="dt" sz="half" idx="10"/>
          </p:nvPr>
        </p:nvSpPr>
        <p:spPr/>
        <p:txBody>
          <a:bodyPr/>
          <a:lstStyle/>
          <a:p>
            <a:fld id="{69A5D6F8-7669-480D-B709-6F2919AACCA1}" type="datetimeFigureOut">
              <a:rPr lang="en-US" smtClean="0"/>
              <a:t>2/1/2022</a:t>
            </a:fld>
            <a:endParaRPr lang="en-US"/>
          </a:p>
        </p:txBody>
      </p:sp>
      <p:sp>
        <p:nvSpPr>
          <p:cNvPr id="3" name="Footer Placeholder 2">
            <a:extLst>
              <a:ext uri="{FF2B5EF4-FFF2-40B4-BE49-F238E27FC236}">
                <a16:creationId xmlns:a16="http://schemas.microsoft.com/office/drawing/2014/main" id="{A990AB0D-D445-47EB-B00B-10DC170FAA4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4853BD-CBA5-444E-B915-0F4EAFF611D3}"/>
              </a:ext>
            </a:extLst>
          </p:cNvPr>
          <p:cNvSpPr>
            <a:spLocks noGrp="1"/>
          </p:cNvSpPr>
          <p:nvPr>
            <p:ph type="sldNum" sz="quarter" idx="12"/>
          </p:nvPr>
        </p:nvSpPr>
        <p:spPr/>
        <p:txBody>
          <a:bodyPr/>
          <a:lstStyle/>
          <a:p>
            <a:fld id="{479DFC70-A396-42C3-8174-C8066D883091}" type="slidenum">
              <a:rPr lang="en-US" smtClean="0"/>
              <a:t>‹#›</a:t>
            </a:fld>
            <a:endParaRPr lang="en-US"/>
          </a:p>
        </p:txBody>
      </p:sp>
    </p:spTree>
    <p:extLst>
      <p:ext uri="{BB962C8B-B14F-4D97-AF65-F5344CB8AC3E}">
        <p14:creationId xmlns:p14="http://schemas.microsoft.com/office/powerpoint/2010/main" val="1972322222"/>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0D8C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EB27C9-6E9E-4BF8-8601-44D7991F57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559EA45-92AC-4D35-922E-82B03F0CBF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9406C9-8128-43B0-BBF2-624E4DE28A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A5D6F8-7669-480D-B709-6F2919AACCA1}" type="datetimeFigureOut">
              <a:rPr lang="en-US" smtClean="0"/>
              <a:t>2/1/2022</a:t>
            </a:fld>
            <a:endParaRPr lang="en-US"/>
          </a:p>
        </p:txBody>
      </p:sp>
      <p:sp>
        <p:nvSpPr>
          <p:cNvPr id="5" name="Footer Placeholder 4">
            <a:extLst>
              <a:ext uri="{FF2B5EF4-FFF2-40B4-BE49-F238E27FC236}">
                <a16:creationId xmlns:a16="http://schemas.microsoft.com/office/drawing/2014/main" id="{3C18B117-3670-4CE8-B028-4B608BB059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F926013-0A96-4C56-94DA-9C8433725D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9DFC70-A396-42C3-8174-C8066D883091}" type="slidenum">
              <a:rPr lang="en-US" smtClean="0"/>
              <a:t>‹#›</a:t>
            </a:fld>
            <a:endParaRPr lang="en-US"/>
          </a:p>
        </p:txBody>
      </p:sp>
    </p:spTree>
    <p:extLst>
      <p:ext uri="{BB962C8B-B14F-4D97-AF65-F5344CB8AC3E}">
        <p14:creationId xmlns:p14="http://schemas.microsoft.com/office/powerpoint/2010/main" val="1550450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3" r:id="rId8"/>
    <p:sldLayoutId id="2147483662" r:id="rId9"/>
    <p:sldLayoutId id="2147483661" r:id="rId10"/>
    <p:sldLayoutId id="2147483660" r:id="rId11"/>
    <p:sldLayoutId id="2147483656" r:id="rId12"/>
    <p:sldLayoutId id="2147483657" r:id="rId13"/>
    <p:sldLayoutId id="2147483658" r:id="rId14"/>
    <p:sldLayoutId id="2147483659" r:id="rId15"/>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hyperlink" Target="http://www.sample/" TargetMode="Externa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8.xml"/><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004F0CB-B7FF-4566-B55B-C918F234B79B}"/>
              </a:ext>
            </a:extLst>
          </p:cNvPr>
          <p:cNvSpPr/>
          <p:nvPr/>
        </p:nvSpPr>
        <p:spPr>
          <a:xfrm>
            <a:off x="3562352" y="0"/>
            <a:ext cx="5267325" cy="6858000"/>
          </a:xfrm>
          <a:prstGeom prst="rect">
            <a:avLst/>
          </a:prstGeom>
          <a:solidFill>
            <a:srgbClr val="C0D8C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90716"/>
              </a:solidFill>
            </a:endParaRPr>
          </a:p>
        </p:txBody>
      </p:sp>
      <p:sp>
        <p:nvSpPr>
          <p:cNvPr id="13" name="TextBox 12">
            <a:extLst>
              <a:ext uri="{FF2B5EF4-FFF2-40B4-BE49-F238E27FC236}">
                <a16:creationId xmlns:a16="http://schemas.microsoft.com/office/drawing/2014/main" id="{D75B29BE-DE62-4446-AAB4-D9DCE873C5AD}"/>
              </a:ext>
            </a:extLst>
          </p:cNvPr>
          <p:cNvSpPr txBox="1"/>
          <p:nvPr/>
        </p:nvSpPr>
        <p:spPr>
          <a:xfrm>
            <a:off x="2856141" y="685145"/>
            <a:ext cx="6724650" cy="1569660"/>
          </a:xfrm>
          <a:prstGeom prst="rect">
            <a:avLst/>
          </a:prstGeom>
          <a:noFill/>
        </p:spPr>
        <p:txBody>
          <a:bodyPr wrap="square" rtlCol="0">
            <a:spAutoFit/>
          </a:bodyPr>
          <a:lstStyle/>
          <a:p>
            <a:pPr algn="ctr"/>
            <a:r>
              <a:rPr lang="en-US" sz="4800" b="1" dirty="0">
                <a:latin typeface="Perpetua Titling MT" panose="02020502060505020804" pitchFamily="18" charset="0"/>
              </a:rPr>
              <a:t>Scholarships Worldwide</a:t>
            </a:r>
          </a:p>
        </p:txBody>
      </p:sp>
      <p:pic>
        <p:nvPicPr>
          <p:cNvPr id="3" name="Graphic 2" descr="Schoolhouse">
            <a:extLst>
              <a:ext uri="{FF2B5EF4-FFF2-40B4-BE49-F238E27FC236}">
                <a16:creationId xmlns:a16="http://schemas.microsoft.com/office/drawing/2014/main" id="{6539FC06-1BC3-4819-AC0F-9A77D760930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155294" y="2411994"/>
            <a:ext cx="2126343" cy="2126343"/>
          </a:xfrm>
          <a:prstGeom prst="rect">
            <a:avLst/>
          </a:prstGeom>
        </p:spPr>
      </p:pic>
      <p:sp>
        <p:nvSpPr>
          <p:cNvPr id="7" name="TextBox 6">
            <a:extLst>
              <a:ext uri="{FF2B5EF4-FFF2-40B4-BE49-F238E27FC236}">
                <a16:creationId xmlns:a16="http://schemas.microsoft.com/office/drawing/2014/main" id="{EFA7D8DA-6545-40B0-8BDB-32592A321F92}"/>
              </a:ext>
            </a:extLst>
          </p:cNvPr>
          <p:cNvSpPr txBox="1"/>
          <p:nvPr/>
        </p:nvSpPr>
        <p:spPr>
          <a:xfrm>
            <a:off x="3689806" y="5003047"/>
            <a:ext cx="5067300" cy="923330"/>
          </a:xfrm>
          <a:prstGeom prst="rect">
            <a:avLst/>
          </a:prstGeom>
          <a:noFill/>
        </p:spPr>
        <p:txBody>
          <a:bodyPr wrap="square" rtlCol="0">
            <a:spAutoFit/>
          </a:bodyPr>
          <a:lstStyle/>
          <a:p>
            <a:pPr algn="ctr"/>
            <a:r>
              <a:rPr lang="en-US" b="0" i="0" dirty="0">
                <a:effectLst/>
                <a:latin typeface="Open Sans" panose="020B0606030504020204" pitchFamily="34" charset="0"/>
              </a:rPr>
              <a:t>Scholarship Portal is the best scholarship website for international students looking to meet their financial needs. </a:t>
            </a:r>
          </a:p>
        </p:txBody>
      </p:sp>
      <p:sp>
        <p:nvSpPr>
          <p:cNvPr id="8" name="TextBox 7">
            <a:extLst>
              <a:ext uri="{FF2B5EF4-FFF2-40B4-BE49-F238E27FC236}">
                <a16:creationId xmlns:a16="http://schemas.microsoft.com/office/drawing/2014/main" id="{C29EE9C9-99B3-48CE-83C9-13ADC1D583B7}"/>
              </a:ext>
            </a:extLst>
          </p:cNvPr>
          <p:cNvSpPr txBox="1"/>
          <p:nvPr/>
        </p:nvSpPr>
        <p:spPr>
          <a:xfrm>
            <a:off x="3689806" y="6521096"/>
            <a:ext cx="5067300" cy="276999"/>
          </a:xfrm>
          <a:prstGeom prst="rect">
            <a:avLst/>
          </a:prstGeom>
          <a:noFill/>
        </p:spPr>
        <p:txBody>
          <a:bodyPr wrap="square" rtlCol="0">
            <a:spAutoFit/>
          </a:bodyPr>
          <a:lstStyle/>
          <a:p>
            <a:pPr algn="ctr"/>
            <a:r>
              <a:rPr lang="en-US" sz="1200" u="sng" dirty="0">
                <a:latin typeface="Open Sans" panose="020B0606030504020204" pitchFamily="34" charset="0"/>
                <a:hlinkClick r:id="rId5">
                  <a:extLst>
                    <a:ext uri="{A12FA001-AC4F-418D-AE19-62706E023703}">
                      <ahyp:hlinkClr xmlns:ahyp="http://schemas.microsoft.com/office/drawing/2018/hyperlinkcolor" val="tx"/>
                    </a:ext>
                  </a:extLst>
                </a:hlinkClick>
              </a:rPr>
              <a:t>www.sample</a:t>
            </a:r>
            <a:r>
              <a:rPr lang="en-US" sz="1200" u="sng" dirty="0">
                <a:latin typeface="Open Sans" panose="020B0606030504020204" pitchFamily="34" charset="0"/>
              </a:rPr>
              <a:t>website</a:t>
            </a:r>
            <a:r>
              <a:rPr lang="en-US" sz="1200" b="0" i="0" u="sng" dirty="0">
                <a:effectLst/>
                <a:latin typeface="Open Sans" panose="020B0606030504020204" pitchFamily="34" charset="0"/>
              </a:rPr>
              <a:t>.com</a:t>
            </a:r>
          </a:p>
        </p:txBody>
      </p:sp>
    </p:spTree>
    <p:extLst>
      <p:ext uri="{BB962C8B-B14F-4D97-AF65-F5344CB8AC3E}">
        <p14:creationId xmlns:p14="http://schemas.microsoft.com/office/powerpoint/2010/main" val="33179749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outHorizontal)">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82E27"/>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75B29BE-DE62-4446-AAB4-D9DCE873C5AD}"/>
              </a:ext>
            </a:extLst>
          </p:cNvPr>
          <p:cNvSpPr txBox="1"/>
          <p:nvPr/>
        </p:nvSpPr>
        <p:spPr>
          <a:xfrm>
            <a:off x="0" y="1224646"/>
            <a:ext cx="5657850" cy="646331"/>
          </a:xfrm>
          <a:prstGeom prst="rect">
            <a:avLst/>
          </a:prstGeom>
          <a:solidFill>
            <a:srgbClr val="FFCA03"/>
          </a:solidFill>
        </p:spPr>
        <p:txBody>
          <a:bodyPr wrap="square" rtlCol="0">
            <a:spAutoFit/>
          </a:bodyPr>
          <a:lstStyle/>
          <a:p>
            <a:pPr algn="ctr"/>
            <a:r>
              <a:rPr lang="en-US" sz="3600" b="1" dirty="0">
                <a:latin typeface="Perpetua Titling MT" panose="02020502060505020804" pitchFamily="18" charset="0"/>
              </a:rPr>
              <a:t>student funding</a:t>
            </a:r>
          </a:p>
        </p:txBody>
      </p:sp>
      <p:sp>
        <p:nvSpPr>
          <p:cNvPr id="2" name="TextBox 1">
            <a:extLst>
              <a:ext uri="{FF2B5EF4-FFF2-40B4-BE49-F238E27FC236}">
                <a16:creationId xmlns:a16="http://schemas.microsoft.com/office/drawing/2014/main" id="{E2C20730-AD6E-4993-B12E-970426890C1F}"/>
              </a:ext>
            </a:extLst>
          </p:cNvPr>
          <p:cNvSpPr txBox="1"/>
          <p:nvPr/>
        </p:nvSpPr>
        <p:spPr>
          <a:xfrm>
            <a:off x="400050" y="2513262"/>
            <a:ext cx="5067300" cy="3416320"/>
          </a:xfrm>
          <a:prstGeom prst="rect">
            <a:avLst/>
          </a:prstGeom>
          <a:noFill/>
        </p:spPr>
        <p:txBody>
          <a:bodyPr wrap="square" rtlCol="0">
            <a:spAutoFit/>
          </a:bodyPr>
          <a:lstStyle/>
          <a:p>
            <a:r>
              <a:rPr lang="en-US" b="0" i="0" dirty="0">
                <a:solidFill>
                  <a:schemeClr val="bg1"/>
                </a:solidFill>
                <a:effectLst/>
                <a:latin typeface="Open Sans" panose="020B0606030504020204" pitchFamily="34" charset="0"/>
              </a:rPr>
              <a:t>Scholarship Portal is the best scholarship website for international students looking to meet their financial needs. Browse comprehensive scholarship lists available for a wide variety of destinations abroad. Start your scholarship search by choosing a study location and selecting one of over 1000 opportunities for student financial aid available in the United Kingdom, Germany, Finland, France, Spain, the Netherlands, China, the United States, Australia, and many others.</a:t>
            </a:r>
            <a:endParaRPr lang="en-US" dirty="0">
              <a:solidFill>
                <a:schemeClr val="bg1"/>
              </a:solidFill>
            </a:endParaRPr>
          </a:p>
        </p:txBody>
      </p:sp>
      <p:pic>
        <p:nvPicPr>
          <p:cNvPr id="35" name="Picture Placeholder 34">
            <a:extLst>
              <a:ext uri="{FF2B5EF4-FFF2-40B4-BE49-F238E27FC236}">
                <a16:creationId xmlns:a16="http://schemas.microsoft.com/office/drawing/2014/main" id="{7AB8C21C-FEB4-4036-BC33-42ADACBCD53A}"/>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6096000" y="0"/>
            <a:ext cx="6096000" cy="6858000"/>
          </a:xfrm>
        </p:spPr>
      </p:pic>
      <p:sp>
        <p:nvSpPr>
          <p:cNvPr id="36" name="Slide Number Placeholder 3">
            <a:extLst>
              <a:ext uri="{FF2B5EF4-FFF2-40B4-BE49-F238E27FC236}">
                <a16:creationId xmlns:a16="http://schemas.microsoft.com/office/drawing/2014/main" id="{4E973D4F-4622-4B29-9AC5-B4B1239616CE}"/>
              </a:ext>
            </a:extLst>
          </p:cNvPr>
          <p:cNvSpPr>
            <a:spLocks noGrp="1"/>
          </p:cNvSpPr>
          <p:nvPr>
            <p:ph type="sldNum" sz="quarter" idx="12"/>
          </p:nvPr>
        </p:nvSpPr>
        <p:spPr>
          <a:xfrm>
            <a:off x="11709398" y="6356350"/>
            <a:ext cx="482602" cy="365125"/>
          </a:xfrm>
        </p:spPr>
        <p:txBody>
          <a:bodyPr/>
          <a:lstStyle/>
          <a:p>
            <a:pPr algn="l"/>
            <a:fld id="{479DFC70-A396-42C3-8174-C8066D883091}" type="slidenum">
              <a:rPr lang="en-US" sz="1600" b="1" smtClean="0">
                <a:solidFill>
                  <a:schemeClr val="tx1"/>
                </a:solidFill>
                <a:latin typeface="Candara" panose="020E0502030303020204" pitchFamily="34" charset="0"/>
              </a:rPr>
              <a:pPr algn="l"/>
              <a:t>2</a:t>
            </a:fld>
            <a:endParaRPr lang="en-US" sz="1600" b="1">
              <a:solidFill>
                <a:schemeClr val="tx1"/>
              </a:solidFill>
              <a:latin typeface="Candara" panose="020E0502030303020204" pitchFamily="34" charset="0"/>
            </a:endParaRPr>
          </a:p>
        </p:txBody>
      </p:sp>
    </p:spTree>
    <p:extLst>
      <p:ext uri="{BB962C8B-B14F-4D97-AF65-F5344CB8AC3E}">
        <p14:creationId xmlns:p14="http://schemas.microsoft.com/office/powerpoint/2010/main" val="18644574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1+#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6800186-6709-4D29-BD6F-983F80BAF155}"/>
              </a:ext>
            </a:extLst>
          </p:cNvPr>
          <p:cNvSpPr txBox="1"/>
          <p:nvPr/>
        </p:nvSpPr>
        <p:spPr>
          <a:xfrm>
            <a:off x="704851" y="1037506"/>
            <a:ext cx="5695949" cy="369332"/>
          </a:xfrm>
          <a:prstGeom prst="rect">
            <a:avLst/>
          </a:prstGeom>
          <a:solidFill>
            <a:srgbClr val="FFCA03"/>
          </a:solidFill>
        </p:spPr>
        <p:txBody>
          <a:bodyPr wrap="square" rtlCol="0">
            <a:spAutoFit/>
          </a:bodyPr>
          <a:lstStyle/>
          <a:p>
            <a:r>
              <a:rPr lang="en-US" b="1" dirty="0">
                <a:latin typeface="Perpetua Titling MT" panose="02020502060505020804" pitchFamily="18" charset="0"/>
              </a:rPr>
              <a:t>Insert your item here</a:t>
            </a:r>
          </a:p>
        </p:txBody>
      </p:sp>
      <p:sp>
        <p:nvSpPr>
          <p:cNvPr id="10" name="TextBox 9">
            <a:extLst>
              <a:ext uri="{FF2B5EF4-FFF2-40B4-BE49-F238E27FC236}">
                <a16:creationId xmlns:a16="http://schemas.microsoft.com/office/drawing/2014/main" id="{4C61F911-9FFA-4576-94D3-94A7A749BC52}"/>
              </a:ext>
            </a:extLst>
          </p:cNvPr>
          <p:cNvSpPr txBox="1"/>
          <p:nvPr/>
        </p:nvSpPr>
        <p:spPr>
          <a:xfrm>
            <a:off x="1619251" y="1531468"/>
            <a:ext cx="4781549" cy="923330"/>
          </a:xfrm>
          <a:prstGeom prst="rect">
            <a:avLst/>
          </a:prstGeom>
          <a:noFill/>
        </p:spPr>
        <p:txBody>
          <a:bodyPr wrap="square" rtlCol="0">
            <a:spAutoFit/>
          </a:bodyPr>
          <a:lstStyle/>
          <a:p>
            <a:r>
              <a:rPr lang="en-US" b="0" i="0" dirty="0">
                <a:effectLst/>
                <a:latin typeface="Open Sans" panose="020B0606030504020204" pitchFamily="34" charset="0"/>
              </a:rPr>
              <a:t>Scholarship Portal is the best scholarship website for international students looking to meet their financial needs.</a:t>
            </a:r>
            <a:endParaRPr lang="en-US" dirty="0"/>
          </a:p>
        </p:txBody>
      </p:sp>
      <p:sp>
        <p:nvSpPr>
          <p:cNvPr id="11" name="TextBox 10">
            <a:extLst>
              <a:ext uri="{FF2B5EF4-FFF2-40B4-BE49-F238E27FC236}">
                <a16:creationId xmlns:a16="http://schemas.microsoft.com/office/drawing/2014/main" id="{23EACFF2-B1CC-4F25-99AD-11B6121090CC}"/>
              </a:ext>
            </a:extLst>
          </p:cNvPr>
          <p:cNvSpPr txBox="1"/>
          <p:nvPr/>
        </p:nvSpPr>
        <p:spPr>
          <a:xfrm>
            <a:off x="704851" y="2795555"/>
            <a:ext cx="5695949" cy="369332"/>
          </a:xfrm>
          <a:prstGeom prst="rect">
            <a:avLst/>
          </a:prstGeom>
          <a:solidFill>
            <a:srgbClr val="FFCA03"/>
          </a:solidFill>
        </p:spPr>
        <p:txBody>
          <a:bodyPr wrap="square" rtlCol="0">
            <a:spAutoFit/>
          </a:bodyPr>
          <a:lstStyle/>
          <a:p>
            <a:r>
              <a:rPr lang="en-US" b="1" dirty="0">
                <a:latin typeface="Perpetua Titling MT" panose="02020502060505020804" pitchFamily="18" charset="0"/>
              </a:rPr>
              <a:t>Insert your item here</a:t>
            </a:r>
          </a:p>
        </p:txBody>
      </p:sp>
      <p:sp>
        <p:nvSpPr>
          <p:cNvPr id="12" name="TextBox 11">
            <a:extLst>
              <a:ext uri="{FF2B5EF4-FFF2-40B4-BE49-F238E27FC236}">
                <a16:creationId xmlns:a16="http://schemas.microsoft.com/office/drawing/2014/main" id="{79F725C3-2825-4C42-896E-BCE37FD034E1}"/>
              </a:ext>
            </a:extLst>
          </p:cNvPr>
          <p:cNvSpPr txBox="1"/>
          <p:nvPr/>
        </p:nvSpPr>
        <p:spPr>
          <a:xfrm>
            <a:off x="1619251" y="3289517"/>
            <a:ext cx="4781549" cy="923330"/>
          </a:xfrm>
          <a:prstGeom prst="rect">
            <a:avLst/>
          </a:prstGeom>
          <a:noFill/>
        </p:spPr>
        <p:txBody>
          <a:bodyPr wrap="square" rtlCol="0">
            <a:spAutoFit/>
          </a:bodyPr>
          <a:lstStyle/>
          <a:p>
            <a:r>
              <a:rPr lang="en-US" b="0" i="0" dirty="0">
                <a:effectLst/>
                <a:latin typeface="Open Sans" panose="020B0606030504020204" pitchFamily="34" charset="0"/>
              </a:rPr>
              <a:t>Scholarship Portal is the best scholarship website for international students looking to meet their financial needs.</a:t>
            </a:r>
            <a:endParaRPr lang="en-US" dirty="0"/>
          </a:p>
        </p:txBody>
      </p:sp>
      <p:pic>
        <p:nvPicPr>
          <p:cNvPr id="18" name="Graphic 17" descr="Hourglass">
            <a:extLst>
              <a:ext uri="{FF2B5EF4-FFF2-40B4-BE49-F238E27FC236}">
                <a16:creationId xmlns:a16="http://schemas.microsoft.com/office/drawing/2014/main" id="{BEDE4D01-809E-4430-8522-3D45A352AF04}"/>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04851" y="1499202"/>
            <a:ext cx="914400" cy="914400"/>
          </a:xfrm>
          <a:prstGeom prst="rect">
            <a:avLst/>
          </a:prstGeom>
        </p:spPr>
      </p:pic>
      <p:pic>
        <p:nvPicPr>
          <p:cNvPr id="20" name="Graphic 19" descr="Bank">
            <a:extLst>
              <a:ext uri="{FF2B5EF4-FFF2-40B4-BE49-F238E27FC236}">
                <a16:creationId xmlns:a16="http://schemas.microsoft.com/office/drawing/2014/main" id="{B41189B3-6C35-4749-A724-23C9463019B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04852" y="3289517"/>
            <a:ext cx="914400" cy="914400"/>
          </a:xfrm>
          <a:prstGeom prst="rect">
            <a:avLst/>
          </a:prstGeom>
        </p:spPr>
      </p:pic>
      <p:sp>
        <p:nvSpPr>
          <p:cNvPr id="24" name="TextBox 23">
            <a:extLst>
              <a:ext uri="{FF2B5EF4-FFF2-40B4-BE49-F238E27FC236}">
                <a16:creationId xmlns:a16="http://schemas.microsoft.com/office/drawing/2014/main" id="{180B1C7B-15E5-458C-9453-B04309104A69}"/>
              </a:ext>
            </a:extLst>
          </p:cNvPr>
          <p:cNvSpPr txBox="1"/>
          <p:nvPr/>
        </p:nvSpPr>
        <p:spPr>
          <a:xfrm>
            <a:off x="704851" y="4553604"/>
            <a:ext cx="5695949" cy="369332"/>
          </a:xfrm>
          <a:prstGeom prst="rect">
            <a:avLst/>
          </a:prstGeom>
          <a:solidFill>
            <a:srgbClr val="FFCA03"/>
          </a:solidFill>
        </p:spPr>
        <p:txBody>
          <a:bodyPr wrap="square" rtlCol="0">
            <a:spAutoFit/>
          </a:bodyPr>
          <a:lstStyle/>
          <a:p>
            <a:r>
              <a:rPr lang="en-US" b="1" dirty="0">
                <a:latin typeface="Perpetua Titling MT" panose="02020502060505020804" pitchFamily="18" charset="0"/>
              </a:rPr>
              <a:t>Insert your item here</a:t>
            </a:r>
          </a:p>
        </p:txBody>
      </p:sp>
      <p:sp>
        <p:nvSpPr>
          <p:cNvPr id="25" name="TextBox 24">
            <a:extLst>
              <a:ext uri="{FF2B5EF4-FFF2-40B4-BE49-F238E27FC236}">
                <a16:creationId xmlns:a16="http://schemas.microsoft.com/office/drawing/2014/main" id="{BD66BCD2-86C4-45BF-B24A-5160AE13D2A4}"/>
              </a:ext>
            </a:extLst>
          </p:cNvPr>
          <p:cNvSpPr txBox="1"/>
          <p:nvPr/>
        </p:nvSpPr>
        <p:spPr>
          <a:xfrm>
            <a:off x="1619251" y="5047566"/>
            <a:ext cx="4781549" cy="923330"/>
          </a:xfrm>
          <a:prstGeom prst="rect">
            <a:avLst/>
          </a:prstGeom>
          <a:noFill/>
        </p:spPr>
        <p:txBody>
          <a:bodyPr wrap="square" rtlCol="0">
            <a:spAutoFit/>
          </a:bodyPr>
          <a:lstStyle/>
          <a:p>
            <a:r>
              <a:rPr lang="en-US" b="0" i="0" dirty="0">
                <a:effectLst/>
                <a:latin typeface="Open Sans" panose="020B0606030504020204" pitchFamily="34" charset="0"/>
              </a:rPr>
              <a:t>Scholarship Portal is the best scholarship website for international students looking to meet their financial needs.</a:t>
            </a:r>
            <a:endParaRPr lang="en-US" dirty="0"/>
          </a:p>
        </p:txBody>
      </p:sp>
      <p:pic>
        <p:nvPicPr>
          <p:cNvPr id="28" name="Graphic 27" descr="Business Growth">
            <a:extLst>
              <a:ext uri="{FF2B5EF4-FFF2-40B4-BE49-F238E27FC236}">
                <a16:creationId xmlns:a16="http://schemas.microsoft.com/office/drawing/2014/main" id="{D368FFA9-62BF-4B10-A720-CA2FB0A2BDC0}"/>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33880" y="5047566"/>
            <a:ext cx="914400" cy="914400"/>
          </a:xfrm>
          <a:prstGeom prst="rect">
            <a:avLst/>
          </a:prstGeom>
        </p:spPr>
      </p:pic>
      <p:pic>
        <p:nvPicPr>
          <p:cNvPr id="35" name="Picture Placeholder 34">
            <a:extLst>
              <a:ext uri="{FF2B5EF4-FFF2-40B4-BE49-F238E27FC236}">
                <a16:creationId xmlns:a16="http://schemas.microsoft.com/office/drawing/2014/main" id="{8CD71A5C-4F36-457A-9B17-51719FB03246}"/>
              </a:ext>
            </a:extLst>
          </p:cNvPr>
          <p:cNvPicPr>
            <a:picLocks noGrp="1" noChangeAspect="1"/>
          </p:cNvPicPr>
          <p:nvPr>
            <p:ph type="pic" sz="quarter" idx="13"/>
          </p:nvPr>
        </p:nvPicPr>
        <p:blipFill>
          <a:blip r:embed="rId8" cstate="email">
            <a:extLst>
              <a:ext uri="{28A0092B-C50C-407E-A947-70E740481C1C}">
                <a14:useLocalDpi xmlns:a14="http://schemas.microsoft.com/office/drawing/2010/main"/>
              </a:ext>
            </a:extLst>
          </a:blip>
          <a:srcRect/>
          <a:stretch>
            <a:fillRect/>
          </a:stretch>
        </p:blipFill>
        <p:spPr/>
      </p:pic>
      <p:sp>
        <p:nvSpPr>
          <p:cNvPr id="37" name="Slide Number Placeholder 3">
            <a:extLst>
              <a:ext uri="{FF2B5EF4-FFF2-40B4-BE49-F238E27FC236}">
                <a16:creationId xmlns:a16="http://schemas.microsoft.com/office/drawing/2014/main" id="{E962B8F4-EF41-4430-B9DE-945D528736EF}"/>
              </a:ext>
            </a:extLst>
          </p:cNvPr>
          <p:cNvSpPr>
            <a:spLocks noGrp="1"/>
          </p:cNvSpPr>
          <p:nvPr>
            <p:ph type="sldNum" sz="quarter" idx="12"/>
          </p:nvPr>
        </p:nvSpPr>
        <p:spPr>
          <a:xfrm>
            <a:off x="11709398" y="6356350"/>
            <a:ext cx="482602" cy="365125"/>
          </a:xfrm>
        </p:spPr>
        <p:txBody>
          <a:bodyPr/>
          <a:lstStyle/>
          <a:p>
            <a:pPr algn="l"/>
            <a:fld id="{479DFC70-A396-42C3-8174-C8066D883091}" type="slidenum">
              <a:rPr lang="en-US" sz="1600" b="1" smtClean="0">
                <a:solidFill>
                  <a:schemeClr val="tx1"/>
                </a:solidFill>
                <a:latin typeface="Candara" panose="020E0502030303020204" pitchFamily="34" charset="0"/>
              </a:rPr>
              <a:pPr algn="l"/>
              <a:t>3</a:t>
            </a:fld>
            <a:endParaRPr lang="en-US" sz="1600" b="1">
              <a:solidFill>
                <a:schemeClr val="tx1"/>
              </a:solidFill>
              <a:latin typeface="Candara" panose="020E0502030303020204" pitchFamily="34" charset="0"/>
            </a:endParaRPr>
          </a:p>
        </p:txBody>
      </p:sp>
    </p:spTree>
    <p:extLst>
      <p:ext uri="{BB962C8B-B14F-4D97-AF65-F5344CB8AC3E}">
        <p14:creationId xmlns:p14="http://schemas.microsoft.com/office/powerpoint/2010/main" val="31662317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p:cTn id="16" dur="500" fill="hold"/>
                                        <p:tgtEl>
                                          <p:spTgt spid="18"/>
                                        </p:tgtEl>
                                        <p:attrNameLst>
                                          <p:attrName>ppt_w</p:attrName>
                                        </p:attrNameLst>
                                      </p:cBhvr>
                                      <p:tavLst>
                                        <p:tav tm="0">
                                          <p:val>
                                            <p:fltVal val="0"/>
                                          </p:val>
                                        </p:tav>
                                        <p:tav tm="100000">
                                          <p:val>
                                            <p:strVal val="#ppt_w"/>
                                          </p:val>
                                        </p:tav>
                                      </p:tavLst>
                                    </p:anim>
                                    <p:anim calcmode="lin" valueType="num">
                                      <p:cBhvr>
                                        <p:cTn id="17" dur="500" fill="hold"/>
                                        <p:tgtEl>
                                          <p:spTgt spid="18"/>
                                        </p:tgtEl>
                                        <p:attrNameLst>
                                          <p:attrName>ppt_h</p:attrName>
                                        </p:attrNameLst>
                                      </p:cBhvr>
                                      <p:tavLst>
                                        <p:tav tm="0">
                                          <p:val>
                                            <p:fltVal val="0"/>
                                          </p:val>
                                        </p:tav>
                                        <p:tav tm="100000">
                                          <p:val>
                                            <p:strVal val="#ppt_h"/>
                                          </p:val>
                                        </p:tav>
                                      </p:tavLst>
                                    </p:anim>
                                    <p:animEffect transition="in" filter="fade">
                                      <p:cBhvr>
                                        <p:cTn id="18" dur="500"/>
                                        <p:tgtEl>
                                          <p:spTgt spid="18"/>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53" presetClass="entr" presetSubtype="16"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p:cTn id="31" dur="500" fill="hold"/>
                                        <p:tgtEl>
                                          <p:spTgt spid="20"/>
                                        </p:tgtEl>
                                        <p:attrNameLst>
                                          <p:attrName>ppt_w</p:attrName>
                                        </p:attrNameLst>
                                      </p:cBhvr>
                                      <p:tavLst>
                                        <p:tav tm="0">
                                          <p:val>
                                            <p:fltVal val="0"/>
                                          </p:val>
                                        </p:tav>
                                        <p:tav tm="100000">
                                          <p:val>
                                            <p:strVal val="#ppt_w"/>
                                          </p:val>
                                        </p:tav>
                                      </p:tavLst>
                                    </p:anim>
                                    <p:anim calcmode="lin" valueType="num">
                                      <p:cBhvr>
                                        <p:cTn id="32" dur="500" fill="hold"/>
                                        <p:tgtEl>
                                          <p:spTgt spid="20"/>
                                        </p:tgtEl>
                                        <p:attrNameLst>
                                          <p:attrName>ppt_h</p:attrName>
                                        </p:attrNameLst>
                                      </p:cBhvr>
                                      <p:tavLst>
                                        <p:tav tm="0">
                                          <p:val>
                                            <p:fltVal val="0"/>
                                          </p:val>
                                        </p:tav>
                                        <p:tav tm="100000">
                                          <p:val>
                                            <p:strVal val="#ppt_h"/>
                                          </p:val>
                                        </p:tav>
                                      </p:tavLst>
                                    </p:anim>
                                    <p:animEffect transition="in" filter="fade">
                                      <p:cBhvr>
                                        <p:cTn id="33" dur="500"/>
                                        <p:tgtEl>
                                          <p:spTgt spid="20"/>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par>
                          <p:cTn id="38" fill="hold">
                            <p:stCondLst>
                              <p:cond delay="3500"/>
                            </p:stCondLst>
                            <p:childTnLst>
                              <p:par>
                                <p:cTn id="39" presetID="2" presetClass="entr" presetSubtype="4" fill="hold" grpId="0" nodeType="afterEffect">
                                  <p:stCondLst>
                                    <p:cond delay="0"/>
                                  </p:stCondLst>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500" fill="hold"/>
                                        <p:tgtEl>
                                          <p:spTgt spid="24"/>
                                        </p:tgtEl>
                                        <p:attrNameLst>
                                          <p:attrName>ppt_x</p:attrName>
                                        </p:attrNameLst>
                                      </p:cBhvr>
                                      <p:tavLst>
                                        <p:tav tm="0">
                                          <p:val>
                                            <p:strVal val="#ppt_x"/>
                                          </p:val>
                                        </p:tav>
                                        <p:tav tm="100000">
                                          <p:val>
                                            <p:strVal val="#ppt_x"/>
                                          </p:val>
                                        </p:tav>
                                      </p:tavLst>
                                    </p:anim>
                                    <p:anim calcmode="lin" valueType="num">
                                      <p:cBhvr additive="base">
                                        <p:cTn id="42" dur="500" fill="hold"/>
                                        <p:tgtEl>
                                          <p:spTgt spid="24"/>
                                        </p:tgtEl>
                                        <p:attrNameLst>
                                          <p:attrName>ppt_y</p:attrName>
                                        </p:attrNameLst>
                                      </p:cBhvr>
                                      <p:tavLst>
                                        <p:tav tm="0">
                                          <p:val>
                                            <p:strVal val="1+#ppt_h/2"/>
                                          </p:val>
                                        </p:tav>
                                        <p:tav tm="100000">
                                          <p:val>
                                            <p:strVal val="#ppt_y"/>
                                          </p:val>
                                        </p:tav>
                                      </p:tavLst>
                                    </p:anim>
                                  </p:childTnLst>
                                </p:cTn>
                              </p:par>
                            </p:childTnLst>
                          </p:cTn>
                        </p:par>
                        <p:par>
                          <p:cTn id="43" fill="hold">
                            <p:stCondLst>
                              <p:cond delay="4000"/>
                            </p:stCondLst>
                            <p:childTnLst>
                              <p:par>
                                <p:cTn id="44" presetID="53" presetClass="entr" presetSubtype="16" fill="hold" nodeType="afterEffect">
                                  <p:stCondLst>
                                    <p:cond delay="0"/>
                                  </p:stCondLst>
                                  <p:childTnLst>
                                    <p:set>
                                      <p:cBhvr>
                                        <p:cTn id="45" dur="1" fill="hold">
                                          <p:stCondLst>
                                            <p:cond delay="0"/>
                                          </p:stCondLst>
                                        </p:cTn>
                                        <p:tgtEl>
                                          <p:spTgt spid="28"/>
                                        </p:tgtEl>
                                        <p:attrNameLst>
                                          <p:attrName>style.visibility</p:attrName>
                                        </p:attrNameLst>
                                      </p:cBhvr>
                                      <p:to>
                                        <p:strVal val="visible"/>
                                      </p:to>
                                    </p:set>
                                    <p:anim calcmode="lin" valueType="num">
                                      <p:cBhvr>
                                        <p:cTn id="46" dur="500" fill="hold"/>
                                        <p:tgtEl>
                                          <p:spTgt spid="28"/>
                                        </p:tgtEl>
                                        <p:attrNameLst>
                                          <p:attrName>ppt_w</p:attrName>
                                        </p:attrNameLst>
                                      </p:cBhvr>
                                      <p:tavLst>
                                        <p:tav tm="0">
                                          <p:val>
                                            <p:fltVal val="0"/>
                                          </p:val>
                                        </p:tav>
                                        <p:tav tm="100000">
                                          <p:val>
                                            <p:strVal val="#ppt_w"/>
                                          </p:val>
                                        </p:tav>
                                      </p:tavLst>
                                    </p:anim>
                                    <p:anim calcmode="lin" valueType="num">
                                      <p:cBhvr>
                                        <p:cTn id="47" dur="500" fill="hold"/>
                                        <p:tgtEl>
                                          <p:spTgt spid="28"/>
                                        </p:tgtEl>
                                        <p:attrNameLst>
                                          <p:attrName>ppt_h</p:attrName>
                                        </p:attrNameLst>
                                      </p:cBhvr>
                                      <p:tavLst>
                                        <p:tav tm="0">
                                          <p:val>
                                            <p:fltVal val="0"/>
                                          </p:val>
                                        </p:tav>
                                        <p:tav tm="100000">
                                          <p:val>
                                            <p:strVal val="#ppt_h"/>
                                          </p:val>
                                        </p:tav>
                                      </p:tavLst>
                                    </p:anim>
                                    <p:animEffect transition="in" filter="fade">
                                      <p:cBhvr>
                                        <p:cTn id="48" dur="500"/>
                                        <p:tgtEl>
                                          <p:spTgt spid="28"/>
                                        </p:tgtEl>
                                      </p:cBhvr>
                                    </p:animEffect>
                                  </p:childTnLst>
                                </p:cTn>
                              </p:par>
                            </p:childTnLst>
                          </p:cTn>
                        </p:par>
                        <p:par>
                          <p:cTn id="49" fill="hold">
                            <p:stCondLst>
                              <p:cond delay="4500"/>
                            </p:stCondLst>
                            <p:childTnLst>
                              <p:par>
                                <p:cTn id="50" presetID="10" presetClass="entr" presetSubtype="0" fill="hold" grpId="0" nodeType="after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p:bldP spid="24" grpId="0" animBg="1"/>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82E27"/>
        </a:solidFill>
        <a:effectLst/>
      </p:bgPr>
    </p:bg>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C47BC648-4582-496D-AA83-C596BBDA6787}"/>
              </a:ext>
            </a:extLst>
          </p:cNvPr>
          <p:cNvGraphicFramePr/>
          <p:nvPr>
            <p:extLst>
              <p:ext uri="{D42A27DB-BD31-4B8C-83A1-F6EECF244321}">
                <p14:modId xmlns:p14="http://schemas.microsoft.com/office/powerpoint/2010/main" val="4214758337"/>
              </p:ext>
            </p:extLst>
          </p:nvPr>
        </p:nvGraphicFramePr>
        <p:xfrm>
          <a:off x="919187" y="955524"/>
          <a:ext cx="4673600" cy="4023784"/>
        </p:xfrm>
        <a:graphic>
          <a:graphicData uri="http://schemas.openxmlformats.org/drawingml/2006/chart">
            <c:chart xmlns:c="http://schemas.openxmlformats.org/drawingml/2006/chart" xmlns:r="http://schemas.openxmlformats.org/officeDocument/2006/relationships" r:id="rId2"/>
          </a:graphicData>
        </a:graphic>
      </p:graphicFrame>
      <p:grpSp>
        <p:nvGrpSpPr>
          <p:cNvPr id="10" name="Group 9">
            <a:extLst>
              <a:ext uri="{FF2B5EF4-FFF2-40B4-BE49-F238E27FC236}">
                <a16:creationId xmlns:a16="http://schemas.microsoft.com/office/drawing/2014/main" id="{FC19C776-5A43-42A7-A0FD-8ED09440D8EF}"/>
              </a:ext>
            </a:extLst>
          </p:cNvPr>
          <p:cNvGrpSpPr/>
          <p:nvPr/>
        </p:nvGrpSpPr>
        <p:grpSpPr>
          <a:xfrm>
            <a:off x="6722011" y="1560303"/>
            <a:ext cx="622301" cy="646331"/>
            <a:chOff x="7467599" y="2104031"/>
            <a:chExt cx="622301" cy="646331"/>
          </a:xfrm>
        </p:grpSpPr>
        <p:sp>
          <p:nvSpPr>
            <p:cNvPr id="7" name="Rectangle 6">
              <a:extLst>
                <a:ext uri="{FF2B5EF4-FFF2-40B4-BE49-F238E27FC236}">
                  <a16:creationId xmlns:a16="http://schemas.microsoft.com/office/drawing/2014/main" id="{46153181-CD74-455A-A09C-CB0DB3D2A615}"/>
                </a:ext>
              </a:extLst>
            </p:cNvPr>
            <p:cNvSpPr/>
            <p:nvPr/>
          </p:nvSpPr>
          <p:spPr>
            <a:xfrm flipH="1">
              <a:off x="7467600" y="2209800"/>
              <a:ext cx="622300" cy="491067"/>
            </a:xfrm>
            <a:prstGeom prst="rect">
              <a:avLst/>
            </a:prstGeom>
            <a:solidFill>
              <a:srgbClr val="FFCA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823991A-134F-47F0-979E-777846F6BEB0}"/>
                </a:ext>
              </a:extLst>
            </p:cNvPr>
            <p:cNvSpPr txBox="1"/>
            <p:nvPr/>
          </p:nvSpPr>
          <p:spPr>
            <a:xfrm>
              <a:off x="7467599" y="2104031"/>
              <a:ext cx="622301" cy="646331"/>
            </a:xfrm>
            <a:prstGeom prst="rect">
              <a:avLst/>
            </a:prstGeom>
            <a:noFill/>
          </p:spPr>
          <p:txBody>
            <a:bodyPr wrap="square" rtlCol="0" anchor="ctr" anchorCtr="0">
              <a:spAutoFit/>
            </a:bodyPr>
            <a:lstStyle/>
            <a:p>
              <a:r>
                <a:rPr lang="en-US" sz="3600" b="0" i="0" dirty="0">
                  <a:effectLst/>
                  <a:latin typeface="Candara" panose="020E0502030303020204" pitchFamily="34" charset="0"/>
                </a:rPr>
                <a:t>01</a:t>
              </a:r>
              <a:endParaRPr lang="en-US" dirty="0">
                <a:latin typeface="Candara" panose="020E0502030303020204" pitchFamily="34" charset="0"/>
              </a:endParaRPr>
            </a:p>
          </p:txBody>
        </p:sp>
      </p:grpSp>
      <p:sp>
        <p:nvSpPr>
          <p:cNvPr id="9" name="TextBox 8">
            <a:extLst>
              <a:ext uri="{FF2B5EF4-FFF2-40B4-BE49-F238E27FC236}">
                <a16:creationId xmlns:a16="http://schemas.microsoft.com/office/drawing/2014/main" id="{76D4D93F-B235-425D-AA1D-BCC93575BDDB}"/>
              </a:ext>
            </a:extLst>
          </p:cNvPr>
          <p:cNvSpPr txBox="1"/>
          <p:nvPr/>
        </p:nvSpPr>
        <p:spPr>
          <a:xfrm>
            <a:off x="6599214" y="2218551"/>
            <a:ext cx="4781549" cy="923330"/>
          </a:xfrm>
          <a:prstGeom prst="rect">
            <a:avLst/>
          </a:prstGeom>
          <a:noFill/>
        </p:spPr>
        <p:txBody>
          <a:bodyPr wrap="square" rtlCol="0">
            <a:spAutoFit/>
          </a:bodyPr>
          <a:lstStyle/>
          <a:p>
            <a:r>
              <a:rPr lang="en-US" b="0" i="0" dirty="0">
                <a:effectLst/>
                <a:latin typeface="Open Sans" panose="020B0606030504020204" pitchFamily="34" charset="0"/>
              </a:rPr>
              <a:t>Scholarship Portal is the best scholarship website for international students looking to meet their financial needs.</a:t>
            </a:r>
            <a:endParaRPr lang="en-US" dirty="0"/>
          </a:p>
        </p:txBody>
      </p:sp>
      <p:sp>
        <p:nvSpPr>
          <p:cNvPr id="11" name="TextBox 10">
            <a:extLst>
              <a:ext uri="{FF2B5EF4-FFF2-40B4-BE49-F238E27FC236}">
                <a16:creationId xmlns:a16="http://schemas.microsoft.com/office/drawing/2014/main" id="{17AA3F6F-0EE4-4BD3-B698-FE57B3870720}"/>
              </a:ext>
            </a:extLst>
          </p:cNvPr>
          <p:cNvSpPr txBox="1"/>
          <p:nvPr/>
        </p:nvSpPr>
        <p:spPr>
          <a:xfrm>
            <a:off x="7455877" y="1705096"/>
            <a:ext cx="3924886" cy="369332"/>
          </a:xfrm>
          <a:prstGeom prst="rect">
            <a:avLst/>
          </a:prstGeom>
          <a:noFill/>
        </p:spPr>
        <p:txBody>
          <a:bodyPr wrap="square" rtlCol="0">
            <a:spAutoFit/>
          </a:bodyPr>
          <a:lstStyle/>
          <a:p>
            <a:r>
              <a:rPr lang="en-US" b="1" i="0" dirty="0">
                <a:effectLst/>
                <a:latin typeface="Perpetua Titling MT" panose="02020502060505020804" pitchFamily="18" charset="0"/>
              </a:rPr>
              <a:t>Inter your item here</a:t>
            </a:r>
            <a:endParaRPr lang="en-US" b="1" dirty="0">
              <a:latin typeface="Perpetua Titling MT" panose="02020502060505020804" pitchFamily="18" charset="0"/>
            </a:endParaRPr>
          </a:p>
        </p:txBody>
      </p:sp>
      <p:grpSp>
        <p:nvGrpSpPr>
          <p:cNvPr id="12" name="Group 11">
            <a:extLst>
              <a:ext uri="{FF2B5EF4-FFF2-40B4-BE49-F238E27FC236}">
                <a16:creationId xmlns:a16="http://schemas.microsoft.com/office/drawing/2014/main" id="{ABD0801D-FC1B-4F70-890E-C9E2F4EE7411}"/>
              </a:ext>
            </a:extLst>
          </p:cNvPr>
          <p:cNvGrpSpPr/>
          <p:nvPr/>
        </p:nvGrpSpPr>
        <p:grpSpPr>
          <a:xfrm>
            <a:off x="6693875" y="3141881"/>
            <a:ext cx="733866" cy="646331"/>
            <a:chOff x="7439463" y="2104031"/>
            <a:chExt cx="733866" cy="646331"/>
          </a:xfrm>
        </p:grpSpPr>
        <p:sp>
          <p:nvSpPr>
            <p:cNvPr id="13" name="Rectangle 12">
              <a:extLst>
                <a:ext uri="{FF2B5EF4-FFF2-40B4-BE49-F238E27FC236}">
                  <a16:creationId xmlns:a16="http://schemas.microsoft.com/office/drawing/2014/main" id="{36D87A86-CF6D-4AEA-B21A-703ABB6EB308}"/>
                </a:ext>
              </a:extLst>
            </p:cNvPr>
            <p:cNvSpPr/>
            <p:nvPr/>
          </p:nvSpPr>
          <p:spPr>
            <a:xfrm flipH="1">
              <a:off x="7467600" y="2209800"/>
              <a:ext cx="622300" cy="491067"/>
            </a:xfrm>
            <a:prstGeom prst="rect">
              <a:avLst/>
            </a:prstGeom>
            <a:solidFill>
              <a:srgbClr val="FFCA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C4EFE7F-1518-40C7-8115-554F37386C19}"/>
                </a:ext>
              </a:extLst>
            </p:cNvPr>
            <p:cNvSpPr txBox="1"/>
            <p:nvPr/>
          </p:nvSpPr>
          <p:spPr>
            <a:xfrm>
              <a:off x="7439463" y="2104031"/>
              <a:ext cx="733866" cy="646331"/>
            </a:xfrm>
            <a:prstGeom prst="rect">
              <a:avLst/>
            </a:prstGeom>
            <a:noFill/>
          </p:spPr>
          <p:txBody>
            <a:bodyPr wrap="square" rtlCol="0" anchor="ctr" anchorCtr="0">
              <a:spAutoFit/>
            </a:bodyPr>
            <a:lstStyle/>
            <a:p>
              <a:r>
                <a:rPr lang="en-US" sz="3600" b="0" i="0" dirty="0">
                  <a:effectLst/>
                  <a:latin typeface="Candara" panose="020E0502030303020204" pitchFamily="34" charset="0"/>
                </a:rPr>
                <a:t>02</a:t>
              </a:r>
              <a:endParaRPr lang="en-US" dirty="0">
                <a:latin typeface="Candara" panose="020E0502030303020204" pitchFamily="34" charset="0"/>
              </a:endParaRPr>
            </a:p>
          </p:txBody>
        </p:sp>
      </p:grpSp>
      <p:sp>
        <p:nvSpPr>
          <p:cNvPr id="15" name="TextBox 14">
            <a:extLst>
              <a:ext uri="{FF2B5EF4-FFF2-40B4-BE49-F238E27FC236}">
                <a16:creationId xmlns:a16="http://schemas.microsoft.com/office/drawing/2014/main" id="{60CA689C-ACA9-46C2-B067-BD9FAE391745}"/>
              </a:ext>
            </a:extLst>
          </p:cNvPr>
          <p:cNvSpPr txBox="1"/>
          <p:nvPr/>
        </p:nvSpPr>
        <p:spPr>
          <a:xfrm>
            <a:off x="6599214" y="3800129"/>
            <a:ext cx="4781549" cy="923330"/>
          </a:xfrm>
          <a:prstGeom prst="rect">
            <a:avLst/>
          </a:prstGeom>
          <a:noFill/>
        </p:spPr>
        <p:txBody>
          <a:bodyPr wrap="square" rtlCol="0">
            <a:spAutoFit/>
          </a:bodyPr>
          <a:lstStyle/>
          <a:p>
            <a:r>
              <a:rPr lang="en-US" b="0" i="0" dirty="0">
                <a:effectLst/>
                <a:latin typeface="Open Sans" panose="020B0606030504020204" pitchFamily="34" charset="0"/>
              </a:rPr>
              <a:t>Scholarship Portal is the best scholarship website for international students looking to meet their financial needs.</a:t>
            </a:r>
            <a:endParaRPr lang="en-US" dirty="0"/>
          </a:p>
        </p:txBody>
      </p:sp>
      <p:sp>
        <p:nvSpPr>
          <p:cNvPr id="16" name="TextBox 15">
            <a:extLst>
              <a:ext uri="{FF2B5EF4-FFF2-40B4-BE49-F238E27FC236}">
                <a16:creationId xmlns:a16="http://schemas.microsoft.com/office/drawing/2014/main" id="{D52298D0-84BA-4749-9EDC-7D866C670B34}"/>
              </a:ext>
            </a:extLst>
          </p:cNvPr>
          <p:cNvSpPr txBox="1"/>
          <p:nvPr/>
        </p:nvSpPr>
        <p:spPr>
          <a:xfrm>
            <a:off x="7455877" y="3286674"/>
            <a:ext cx="3924886" cy="369332"/>
          </a:xfrm>
          <a:prstGeom prst="rect">
            <a:avLst/>
          </a:prstGeom>
          <a:noFill/>
        </p:spPr>
        <p:txBody>
          <a:bodyPr wrap="square" rtlCol="0">
            <a:spAutoFit/>
          </a:bodyPr>
          <a:lstStyle/>
          <a:p>
            <a:r>
              <a:rPr lang="en-US" b="1" i="0" dirty="0">
                <a:effectLst/>
                <a:latin typeface="Perpetua Titling MT" panose="02020502060505020804" pitchFamily="18" charset="0"/>
              </a:rPr>
              <a:t>Inter your item here</a:t>
            </a:r>
            <a:endParaRPr lang="en-US" b="1" dirty="0">
              <a:latin typeface="Perpetua Titling MT" panose="02020502060505020804" pitchFamily="18" charset="0"/>
            </a:endParaRPr>
          </a:p>
        </p:txBody>
      </p:sp>
      <p:sp>
        <p:nvSpPr>
          <p:cNvPr id="17" name="Rectangle 16">
            <a:extLst>
              <a:ext uri="{FF2B5EF4-FFF2-40B4-BE49-F238E27FC236}">
                <a16:creationId xmlns:a16="http://schemas.microsoft.com/office/drawing/2014/main" id="{7F91578C-D1F9-4150-98BD-80AC2BBB3B8A}"/>
              </a:ext>
            </a:extLst>
          </p:cNvPr>
          <p:cNvSpPr/>
          <p:nvPr/>
        </p:nvSpPr>
        <p:spPr>
          <a:xfrm>
            <a:off x="0" y="5274638"/>
            <a:ext cx="12192000" cy="1583362"/>
          </a:xfrm>
          <a:prstGeom prst="rect">
            <a:avLst/>
          </a:prstGeom>
          <a:solidFill>
            <a:srgbClr val="C0D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AC1C72E-2521-4AEA-B4DB-2A24514E022B}"/>
              </a:ext>
            </a:extLst>
          </p:cNvPr>
          <p:cNvSpPr txBox="1"/>
          <p:nvPr/>
        </p:nvSpPr>
        <p:spPr>
          <a:xfrm>
            <a:off x="725714" y="5647872"/>
            <a:ext cx="11059886" cy="923330"/>
          </a:xfrm>
          <a:prstGeom prst="rect">
            <a:avLst/>
          </a:prstGeom>
          <a:noFill/>
        </p:spPr>
        <p:txBody>
          <a:bodyPr wrap="square" rtlCol="0">
            <a:spAutoFit/>
          </a:bodyPr>
          <a:lstStyle/>
          <a:p>
            <a:r>
              <a:rPr lang="en-US" i="0" dirty="0">
                <a:effectLst/>
                <a:latin typeface="Open Sans" panose="020B0606030504020204" pitchFamily="34" charset="0"/>
              </a:rPr>
              <a:t>Scholarship Portal </a:t>
            </a:r>
            <a:r>
              <a:rPr lang="en-US" b="0" i="0" dirty="0">
                <a:effectLst/>
                <a:latin typeface="Open Sans" panose="020B0606030504020204" pitchFamily="34" charset="0"/>
              </a:rPr>
              <a:t>is the best scholarship website for international students looking to meet their financial needs. Browse comprehensive scholarship lists available for a wide variety of destinations abroad. </a:t>
            </a:r>
            <a:endParaRPr lang="en-US" dirty="0"/>
          </a:p>
        </p:txBody>
      </p:sp>
      <p:sp>
        <p:nvSpPr>
          <p:cNvPr id="19" name="Slide Number Placeholder 3">
            <a:extLst>
              <a:ext uri="{FF2B5EF4-FFF2-40B4-BE49-F238E27FC236}">
                <a16:creationId xmlns:a16="http://schemas.microsoft.com/office/drawing/2014/main" id="{7B36B794-AEE9-45EF-B4CF-E8825414B081}"/>
              </a:ext>
            </a:extLst>
          </p:cNvPr>
          <p:cNvSpPr>
            <a:spLocks noGrp="1"/>
          </p:cNvSpPr>
          <p:nvPr>
            <p:ph type="sldNum" sz="quarter" idx="12"/>
          </p:nvPr>
        </p:nvSpPr>
        <p:spPr>
          <a:xfrm>
            <a:off x="11709398" y="6356350"/>
            <a:ext cx="482602" cy="365125"/>
          </a:xfrm>
        </p:spPr>
        <p:txBody>
          <a:bodyPr/>
          <a:lstStyle/>
          <a:p>
            <a:pPr algn="l"/>
            <a:fld id="{479DFC70-A396-42C3-8174-C8066D883091}" type="slidenum">
              <a:rPr lang="en-US" sz="1600" b="1" smtClean="0">
                <a:solidFill>
                  <a:schemeClr val="tx1"/>
                </a:solidFill>
                <a:latin typeface="Candara" panose="020E0502030303020204" pitchFamily="34" charset="0"/>
              </a:rPr>
              <a:pPr algn="l"/>
              <a:t>4</a:t>
            </a:fld>
            <a:endParaRPr lang="en-US" sz="1600" b="1">
              <a:solidFill>
                <a:schemeClr val="tx1"/>
              </a:solidFill>
              <a:latin typeface="Candara" panose="020E0502030303020204" pitchFamily="34" charset="0"/>
            </a:endParaRPr>
          </a:p>
        </p:txBody>
      </p:sp>
    </p:spTree>
    <p:extLst>
      <p:ext uri="{BB962C8B-B14F-4D97-AF65-F5344CB8AC3E}">
        <p14:creationId xmlns:p14="http://schemas.microsoft.com/office/powerpoint/2010/main" val="2523308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animEffect transition="in" filter="fade">
                                      <p:cBhvr>
                                        <p:cTn id="13" dur="500"/>
                                        <p:tgtEl>
                                          <p:spTgt spid="10"/>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500" fill="hold"/>
                                        <p:tgtEl>
                                          <p:spTgt spid="12"/>
                                        </p:tgtEl>
                                        <p:attrNameLst>
                                          <p:attrName>ppt_w</p:attrName>
                                        </p:attrNameLst>
                                      </p:cBhvr>
                                      <p:tavLst>
                                        <p:tav tm="0">
                                          <p:val>
                                            <p:fltVal val="0"/>
                                          </p:val>
                                        </p:tav>
                                        <p:tav tm="100000">
                                          <p:val>
                                            <p:strVal val="#ppt_w"/>
                                          </p:val>
                                        </p:tav>
                                      </p:tavLst>
                                    </p:anim>
                                    <p:anim calcmode="lin" valueType="num">
                                      <p:cBhvr>
                                        <p:cTn id="26" dur="500" fill="hold"/>
                                        <p:tgtEl>
                                          <p:spTgt spid="12"/>
                                        </p:tgtEl>
                                        <p:attrNameLst>
                                          <p:attrName>ppt_h</p:attrName>
                                        </p:attrNameLst>
                                      </p:cBhvr>
                                      <p:tavLst>
                                        <p:tav tm="0">
                                          <p:val>
                                            <p:fltVal val="0"/>
                                          </p:val>
                                        </p:tav>
                                        <p:tav tm="100000">
                                          <p:val>
                                            <p:strVal val="#ppt_h"/>
                                          </p:val>
                                        </p:tav>
                                      </p:tavLst>
                                    </p:anim>
                                    <p:animEffect transition="in" filter="fade">
                                      <p:cBhvr>
                                        <p:cTn id="27" dur="500"/>
                                        <p:tgtEl>
                                          <p:spTgt spid="12"/>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par>
                          <p:cTn id="36" fill="hold">
                            <p:stCondLst>
                              <p:cond delay="3500"/>
                            </p:stCondLst>
                            <p:childTnLst>
                              <p:par>
                                <p:cTn id="37" presetID="2" presetClass="entr" presetSubtype="4"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childTnLst>
                          </p:cTn>
                        </p:par>
                        <p:par>
                          <p:cTn id="41" fill="hold">
                            <p:stCondLst>
                              <p:cond delay="4000"/>
                            </p:stCondLst>
                            <p:childTnLst>
                              <p:par>
                                <p:cTn id="42" presetID="10" presetClass="entr" presetSubtype="0" fill="hold" grpId="0"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9" grpId="0"/>
      <p:bldP spid="11" grpId="0"/>
      <p:bldP spid="15" grpId="0"/>
      <p:bldP spid="16" grpId="0"/>
      <p:bldP spid="17" grpId="0" animBg="1"/>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64DDBC-AE7C-4855-962F-63B398596913}"/>
              </a:ext>
            </a:extLst>
          </p:cNvPr>
          <p:cNvSpPr txBox="1"/>
          <p:nvPr/>
        </p:nvSpPr>
        <p:spPr>
          <a:xfrm>
            <a:off x="4955268" y="749610"/>
            <a:ext cx="6931932" cy="3693319"/>
          </a:xfrm>
          <a:prstGeom prst="rect">
            <a:avLst/>
          </a:prstGeom>
          <a:noFill/>
        </p:spPr>
        <p:txBody>
          <a:bodyPr wrap="square" rtlCol="0">
            <a:spAutoFit/>
          </a:bodyPr>
          <a:lstStyle/>
          <a:p>
            <a:r>
              <a:rPr lang="en-US" sz="3600" b="1" dirty="0">
                <a:solidFill>
                  <a:srgbClr val="D82E27"/>
                </a:solidFill>
                <a:latin typeface="Open Sans" panose="020B0606030504020204" pitchFamily="34" charset="0"/>
              </a:rPr>
              <a:t>Scholarship</a:t>
            </a:r>
            <a:r>
              <a:rPr lang="en-US" b="0" i="0" dirty="0">
                <a:effectLst/>
                <a:latin typeface="Open Sans" panose="020B0606030504020204" pitchFamily="34" charset="0"/>
              </a:rPr>
              <a:t> Portal is the best scholarship website for international students looking to meet their financial needs. Browse comprehensive scholarship lists available for a wide variety of destinations abroad. </a:t>
            </a:r>
          </a:p>
          <a:p>
            <a:endParaRPr lang="en-US" dirty="0">
              <a:latin typeface="Open Sans" panose="020B0606030504020204" pitchFamily="34" charset="0"/>
            </a:endParaRPr>
          </a:p>
          <a:p>
            <a:endParaRPr lang="en-US" b="0" i="0" dirty="0">
              <a:effectLst/>
              <a:latin typeface="Open Sans" panose="020B0606030504020204" pitchFamily="34" charset="0"/>
            </a:endParaRPr>
          </a:p>
          <a:p>
            <a:r>
              <a:rPr lang="en-US" b="0" i="0" dirty="0">
                <a:effectLst/>
                <a:latin typeface="Open Sans" panose="020B0606030504020204" pitchFamily="34" charset="0"/>
              </a:rPr>
              <a:t>Start your scholarship search by choosing a study location and selecting one of over 1000 opportunities for student financial aid available in the United Kingdom, Germany, Finland, France, Spain, the Netherlands, China, the United States, Australia, and many others.</a:t>
            </a:r>
          </a:p>
          <a:p>
            <a:endParaRPr lang="en-US" b="0" i="0" dirty="0">
              <a:effectLst/>
              <a:latin typeface="Open Sans" panose="020B0606030504020204" pitchFamily="34" charset="0"/>
            </a:endParaRPr>
          </a:p>
        </p:txBody>
      </p:sp>
      <p:pic>
        <p:nvPicPr>
          <p:cNvPr id="5" name="Picture Placeholder 4">
            <a:extLst>
              <a:ext uri="{FF2B5EF4-FFF2-40B4-BE49-F238E27FC236}">
                <a16:creationId xmlns:a16="http://schemas.microsoft.com/office/drawing/2014/main" id="{B6B86906-6B33-43BB-A990-5847E867345C}"/>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p:pic>
      <p:sp>
        <p:nvSpPr>
          <p:cNvPr id="6" name="TextBox 5">
            <a:extLst>
              <a:ext uri="{FF2B5EF4-FFF2-40B4-BE49-F238E27FC236}">
                <a16:creationId xmlns:a16="http://schemas.microsoft.com/office/drawing/2014/main" id="{59EBEFF3-D55A-4924-BC41-C6B24579E5B1}"/>
              </a:ext>
            </a:extLst>
          </p:cNvPr>
          <p:cNvSpPr txBox="1"/>
          <p:nvPr/>
        </p:nvSpPr>
        <p:spPr>
          <a:xfrm>
            <a:off x="3248025" y="4966870"/>
            <a:ext cx="7390946" cy="369332"/>
          </a:xfrm>
          <a:prstGeom prst="rect">
            <a:avLst/>
          </a:prstGeom>
          <a:solidFill>
            <a:srgbClr val="FFCA03"/>
          </a:solidFill>
        </p:spPr>
        <p:txBody>
          <a:bodyPr wrap="square" rtlCol="0">
            <a:spAutoFit/>
          </a:bodyPr>
          <a:lstStyle/>
          <a:p>
            <a:r>
              <a:rPr lang="en-US" b="1" dirty="0">
                <a:latin typeface="Perpetua Titling MT" panose="02020502060505020804" pitchFamily="18" charset="0"/>
              </a:rPr>
              <a:t>Insert your item here</a:t>
            </a:r>
          </a:p>
        </p:txBody>
      </p:sp>
      <p:sp>
        <p:nvSpPr>
          <p:cNvPr id="7" name="TextBox 6">
            <a:extLst>
              <a:ext uri="{FF2B5EF4-FFF2-40B4-BE49-F238E27FC236}">
                <a16:creationId xmlns:a16="http://schemas.microsoft.com/office/drawing/2014/main" id="{E18259FD-FA47-4E41-BDB7-5CC637ACC48F}"/>
              </a:ext>
            </a:extLst>
          </p:cNvPr>
          <p:cNvSpPr txBox="1"/>
          <p:nvPr/>
        </p:nvSpPr>
        <p:spPr>
          <a:xfrm>
            <a:off x="5849257" y="5635436"/>
            <a:ext cx="4789714" cy="923330"/>
          </a:xfrm>
          <a:prstGeom prst="rect">
            <a:avLst/>
          </a:prstGeom>
          <a:noFill/>
        </p:spPr>
        <p:txBody>
          <a:bodyPr wrap="square" rtlCol="0">
            <a:spAutoFit/>
          </a:bodyPr>
          <a:lstStyle/>
          <a:p>
            <a:r>
              <a:rPr lang="en-US" b="0" i="0" dirty="0">
                <a:effectLst/>
                <a:latin typeface="Open Sans" panose="020B0606030504020204" pitchFamily="34" charset="0"/>
              </a:rPr>
              <a:t>Scholarship Portal is the best scholarship website for international students looking to meet their financial needs.</a:t>
            </a:r>
            <a:endParaRPr lang="en-US" dirty="0"/>
          </a:p>
        </p:txBody>
      </p:sp>
      <p:pic>
        <p:nvPicPr>
          <p:cNvPr id="9" name="Graphic 8" descr="Lightbulb">
            <a:extLst>
              <a:ext uri="{FF2B5EF4-FFF2-40B4-BE49-F238E27FC236}">
                <a16:creationId xmlns:a16="http://schemas.microsoft.com/office/drawing/2014/main" id="{788E8854-2F9E-4550-9449-2B8D4EE3CC6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05829" y="5620922"/>
            <a:ext cx="914400" cy="914400"/>
          </a:xfrm>
          <a:prstGeom prst="rect">
            <a:avLst/>
          </a:prstGeom>
        </p:spPr>
      </p:pic>
      <p:sp>
        <p:nvSpPr>
          <p:cNvPr id="10" name="Slide Number Placeholder 3">
            <a:extLst>
              <a:ext uri="{FF2B5EF4-FFF2-40B4-BE49-F238E27FC236}">
                <a16:creationId xmlns:a16="http://schemas.microsoft.com/office/drawing/2014/main" id="{B91C9CA4-70C3-44D8-92F8-262A640378F9}"/>
              </a:ext>
            </a:extLst>
          </p:cNvPr>
          <p:cNvSpPr>
            <a:spLocks noGrp="1"/>
          </p:cNvSpPr>
          <p:nvPr>
            <p:ph type="sldNum" sz="quarter" idx="12"/>
          </p:nvPr>
        </p:nvSpPr>
        <p:spPr>
          <a:xfrm>
            <a:off x="11709398" y="6356350"/>
            <a:ext cx="482602" cy="365125"/>
          </a:xfrm>
        </p:spPr>
        <p:txBody>
          <a:bodyPr/>
          <a:lstStyle/>
          <a:p>
            <a:pPr algn="l"/>
            <a:fld id="{479DFC70-A396-42C3-8174-C8066D883091}" type="slidenum">
              <a:rPr lang="en-US" sz="1600" b="1" smtClean="0">
                <a:solidFill>
                  <a:schemeClr val="tx1"/>
                </a:solidFill>
                <a:latin typeface="Candara" panose="020E0502030303020204" pitchFamily="34" charset="0"/>
              </a:rPr>
              <a:pPr algn="l"/>
              <a:t>5</a:t>
            </a:fld>
            <a:endParaRPr lang="en-US" sz="1600" b="1" dirty="0">
              <a:solidFill>
                <a:schemeClr val="tx1"/>
              </a:solidFill>
              <a:latin typeface="Candara" panose="020E0502030303020204" pitchFamily="34" charset="0"/>
            </a:endParaRPr>
          </a:p>
        </p:txBody>
      </p:sp>
    </p:spTree>
    <p:extLst>
      <p:ext uri="{BB962C8B-B14F-4D97-AF65-F5344CB8AC3E}">
        <p14:creationId xmlns:p14="http://schemas.microsoft.com/office/powerpoint/2010/main" val="27269014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par>
                          <p:cTn id="17" fill="hold">
                            <p:stCondLst>
                              <p:cond delay="1500"/>
                            </p:stCondLst>
                            <p:childTnLst>
                              <p:par>
                                <p:cTn id="18" presetID="2" presetClass="entr" presetSubtype="2"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1+#ppt_w/2"/>
                                          </p:val>
                                        </p:tav>
                                        <p:tav tm="100000">
                                          <p:val>
                                            <p:strVal val="#ppt_x"/>
                                          </p:val>
                                        </p:tav>
                                      </p:tavLst>
                                    </p:anim>
                                    <p:anim calcmode="lin" valueType="num">
                                      <p:cBhvr additive="base">
                                        <p:cTn id="21" dur="500" fill="hold"/>
                                        <p:tgtEl>
                                          <p:spTgt spid="6"/>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ppt_w</p:attrName>
                                        </p:attrNameLst>
                                      </p:cBhvr>
                                      <p:tavLst>
                                        <p:tav tm="0">
                                          <p:val>
                                            <p:fltVal val="0"/>
                                          </p:val>
                                        </p:tav>
                                        <p:tav tm="100000">
                                          <p:val>
                                            <p:strVal val="#ppt_w"/>
                                          </p:val>
                                        </p:tav>
                                      </p:tavLst>
                                    </p:anim>
                                    <p:anim calcmode="lin" valueType="num">
                                      <p:cBhvr>
                                        <p:cTn id="26" dur="500" fill="hold"/>
                                        <p:tgtEl>
                                          <p:spTgt spid="9"/>
                                        </p:tgtEl>
                                        <p:attrNameLst>
                                          <p:attrName>ppt_h</p:attrName>
                                        </p:attrNameLst>
                                      </p:cBhvr>
                                      <p:tavLst>
                                        <p:tav tm="0">
                                          <p:val>
                                            <p:fltVal val="0"/>
                                          </p:val>
                                        </p:tav>
                                        <p:tav tm="100000">
                                          <p:val>
                                            <p:strVal val="#ppt_h"/>
                                          </p:val>
                                        </p:tav>
                                      </p:tavLst>
                                    </p:anim>
                                    <p:animEffect transition="in" filter="fade">
                                      <p:cBhvr>
                                        <p:cTn id="27" dur="500"/>
                                        <p:tgtEl>
                                          <p:spTgt spid="9"/>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6" grpId="0" animBg="1"/>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422;p51">
            <a:extLst>
              <a:ext uri="{FF2B5EF4-FFF2-40B4-BE49-F238E27FC236}">
                <a16:creationId xmlns:a16="http://schemas.microsoft.com/office/drawing/2014/main" id="{2FE73037-3CAC-4E88-9246-986DD9A9EB87}"/>
              </a:ext>
            </a:extLst>
          </p:cNvPr>
          <p:cNvGrpSpPr/>
          <p:nvPr/>
        </p:nvGrpSpPr>
        <p:grpSpPr>
          <a:xfrm>
            <a:off x="2193971" y="1845461"/>
            <a:ext cx="7604722" cy="4056613"/>
            <a:chOff x="233350" y="949250"/>
            <a:chExt cx="7137300" cy="3802300"/>
          </a:xfrm>
          <a:solidFill>
            <a:srgbClr val="D82E27"/>
          </a:solidFill>
        </p:grpSpPr>
        <p:sp>
          <p:nvSpPr>
            <p:cNvPr id="4" name="Google Shape;423;p51">
              <a:extLst>
                <a:ext uri="{FF2B5EF4-FFF2-40B4-BE49-F238E27FC236}">
                  <a16:creationId xmlns:a16="http://schemas.microsoft.com/office/drawing/2014/main" id="{E901B068-5C5C-4925-8E76-427913A264C4}"/>
                </a:ext>
              </a:extLst>
            </p:cNvPr>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24;p51">
              <a:extLst>
                <a:ext uri="{FF2B5EF4-FFF2-40B4-BE49-F238E27FC236}">
                  <a16:creationId xmlns:a16="http://schemas.microsoft.com/office/drawing/2014/main" id="{BA56A2C5-86B4-4BA3-841F-72D566680CBA}"/>
                </a:ext>
              </a:extLst>
            </p:cNvPr>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25;p51">
              <a:extLst>
                <a:ext uri="{FF2B5EF4-FFF2-40B4-BE49-F238E27FC236}">
                  <a16:creationId xmlns:a16="http://schemas.microsoft.com/office/drawing/2014/main" id="{A2117D99-6A30-4F11-AF6A-C5E74C36772F}"/>
                </a:ext>
              </a:extLst>
            </p:cNvPr>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26;p51">
              <a:extLst>
                <a:ext uri="{FF2B5EF4-FFF2-40B4-BE49-F238E27FC236}">
                  <a16:creationId xmlns:a16="http://schemas.microsoft.com/office/drawing/2014/main" id="{9E702608-5665-48E0-9073-63CB4D4FD98C}"/>
                </a:ext>
              </a:extLst>
            </p:cNvPr>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27;p51">
              <a:extLst>
                <a:ext uri="{FF2B5EF4-FFF2-40B4-BE49-F238E27FC236}">
                  <a16:creationId xmlns:a16="http://schemas.microsoft.com/office/drawing/2014/main" id="{70045815-1732-4246-9704-EFB37E5088D2}"/>
                </a:ext>
              </a:extLst>
            </p:cNvPr>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8;p51">
              <a:extLst>
                <a:ext uri="{FF2B5EF4-FFF2-40B4-BE49-F238E27FC236}">
                  <a16:creationId xmlns:a16="http://schemas.microsoft.com/office/drawing/2014/main" id="{15CDE5A9-1C86-4FF0-A028-3672F08EC360}"/>
                </a:ext>
              </a:extLst>
            </p:cNvPr>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9;p51">
              <a:extLst>
                <a:ext uri="{FF2B5EF4-FFF2-40B4-BE49-F238E27FC236}">
                  <a16:creationId xmlns:a16="http://schemas.microsoft.com/office/drawing/2014/main" id="{ADA691F4-7CD4-43B8-85EF-786925DDA367}"/>
                </a:ext>
              </a:extLst>
            </p:cNvPr>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30;p51">
              <a:extLst>
                <a:ext uri="{FF2B5EF4-FFF2-40B4-BE49-F238E27FC236}">
                  <a16:creationId xmlns:a16="http://schemas.microsoft.com/office/drawing/2014/main" id="{DD6615A4-43FF-4654-B2F8-9396A1911E3C}"/>
                </a:ext>
              </a:extLst>
            </p:cNvPr>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31;p51">
              <a:extLst>
                <a:ext uri="{FF2B5EF4-FFF2-40B4-BE49-F238E27FC236}">
                  <a16:creationId xmlns:a16="http://schemas.microsoft.com/office/drawing/2014/main" id="{8F4D0D3A-B7A3-4C3A-A768-424BAF5B6FE0}"/>
                </a:ext>
              </a:extLst>
            </p:cNvPr>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32;p51">
              <a:extLst>
                <a:ext uri="{FF2B5EF4-FFF2-40B4-BE49-F238E27FC236}">
                  <a16:creationId xmlns:a16="http://schemas.microsoft.com/office/drawing/2014/main" id="{D5985228-1F52-4386-8FDA-543731F933C8}"/>
                </a:ext>
              </a:extLst>
            </p:cNvPr>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3;p51">
              <a:extLst>
                <a:ext uri="{FF2B5EF4-FFF2-40B4-BE49-F238E27FC236}">
                  <a16:creationId xmlns:a16="http://schemas.microsoft.com/office/drawing/2014/main" id="{E8B0A48B-5E3E-4571-9A6A-85AAAD9A5FC7}"/>
                </a:ext>
              </a:extLst>
            </p:cNvPr>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4;p51">
              <a:extLst>
                <a:ext uri="{FF2B5EF4-FFF2-40B4-BE49-F238E27FC236}">
                  <a16:creationId xmlns:a16="http://schemas.microsoft.com/office/drawing/2014/main" id="{814945F4-C5A4-4C51-ACFC-6F5AD0E3D560}"/>
                </a:ext>
              </a:extLst>
            </p:cNvPr>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5;p51">
              <a:extLst>
                <a:ext uri="{FF2B5EF4-FFF2-40B4-BE49-F238E27FC236}">
                  <a16:creationId xmlns:a16="http://schemas.microsoft.com/office/drawing/2014/main" id="{DE2675C2-E924-4885-9A5D-D4800E949BAD}"/>
                </a:ext>
              </a:extLst>
            </p:cNvPr>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6;p51">
              <a:extLst>
                <a:ext uri="{FF2B5EF4-FFF2-40B4-BE49-F238E27FC236}">
                  <a16:creationId xmlns:a16="http://schemas.microsoft.com/office/drawing/2014/main" id="{4B25B6E4-FEE3-4FBB-82F2-9009765D2956}"/>
                </a:ext>
              </a:extLst>
            </p:cNvPr>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7;p51">
              <a:extLst>
                <a:ext uri="{FF2B5EF4-FFF2-40B4-BE49-F238E27FC236}">
                  <a16:creationId xmlns:a16="http://schemas.microsoft.com/office/drawing/2014/main" id="{C7542C83-4802-41CA-954F-F0EF79A00ECE}"/>
                </a:ext>
              </a:extLst>
            </p:cNvPr>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8;p51">
              <a:extLst>
                <a:ext uri="{FF2B5EF4-FFF2-40B4-BE49-F238E27FC236}">
                  <a16:creationId xmlns:a16="http://schemas.microsoft.com/office/drawing/2014/main" id="{4ACD6A3B-DDF0-43F5-BB41-16C1A04D6ADA}"/>
                </a:ext>
              </a:extLst>
            </p:cNvPr>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9;p51">
              <a:extLst>
                <a:ext uri="{FF2B5EF4-FFF2-40B4-BE49-F238E27FC236}">
                  <a16:creationId xmlns:a16="http://schemas.microsoft.com/office/drawing/2014/main" id="{2B107BEF-6A41-4B5F-A498-13ABB48530D6}"/>
                </a:ext>
              </a:extLst>
            </p:cNvPr>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40;p51">
              <a:extLst>
                <a:ext uri="{FF2B5EF4-FFF2-40B4-BE49-F238E27FC236}">
                  <a16:creationId xmlns:a16="http://schemas.microsoft.com/office/drawing/2014/main" id="{182C36C1-334B-4181-B10A-B80C6F8958D6}"/>
                </a:ext>
              </a:extLst>
            </p:cNvPr>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41;p51">
              <a:extLst>
                <a:ext uri="{FF2B5EF4-FFF2-40B4-BE49-F238E27FC236}">
                  <a16:creationId xmlns:a16="http://schemas.microsoft.com/office/drawing/2014/main" id="{52CC590A-7564-44C2-8C1F-A56A9BF0C7B6}"/>
                </a:ext>
              </a:extLst>
            </p:cNvPr>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42;p51">
              <a:extLst>
                <a:ext uri="{FF2B5EF4-FFF2-40B4-BE49-F238E27FC236}">
                  <a16:creationId xmlns:a16="http://schemas.microsoft.com/office/drawing/2014/main" id="{744C3E3A-91C4-4CFE-9486-1A1942A329BD}"/>
                </a:ext>
              </a:extLst>
            </p:cNvPr>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43;p51">
              <a:extLst>
                <a:ext uri="{FF2B5EF4-FFF2-40B4-BE49-F238E27FC236}">
                  <a16:creationId xmlns:a16="http://schemas.microsoft.com/office/drawing/2014/main" id="{2CF2A223-93C0-4CAE-80AA-3666B49D87AB}"/>
                </a:ext>
              </a:extLst>
            </p:cNvPr>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44;p51">
              <a:extLst>
                <a:ext uri="{FF2B5EF4-FFF2-40B4-BE49-F238E27FC236}">
                  <a16:creationId xmlns:a16="http://schemas.microsoft.com/office/drawing/2014/main" id="{4BF75EF4-BDF6-4A53-9773-66785E976E18}"/>
                </a:ext>
              </a:extLst>
            </p:cNvPr>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45;p51">
              <a:extLst>
                <a:ext uri="{FF2B5EF4-FFF2-40B4-BE49-F238E27FC236}">
                  <a16:creationId xmlns:a16="http://schemas.microsoft.com/office/drawing/2014/main" id="{DDC80314-12B5-46CA-9349-05680386F5D1}"/>
                </a:ext>
              </a:extLst>
            </p:cNvPr>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46;p51">
              <a:extLst>
                <a:ext uri="{FF2B5EF4-FFF2-40B4-BE49-F238E27FC236}">
                  <a16:creationId xmlns:a16="http://schemas.microsoft.com/office/drawing/2014/main" id="{BB483BDD-FAB8-414B-887D-965EC130F9DB}"/>
                </a:ext>
              </a:extLst>
            </p:cNvPr>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47;p51">
              <a:extLst>
                <a:ext uri="{FF2B5EF4-FFF2-40B4-BE49-F238E27FC236}">
                  <a16:creationId xmlns:a16="http://schemas.microsoft.com/office/drawing/2014/main" id="{FEE7F70D-3EE6-4053-BAF8-EE0124046B54}"/>
                </a:ext>
              </a:extLst>
            </p:cNvPr>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48;p51">
              <a:extLst>
                <a:ext uri="{FF2B5EF4-FFF2-40B4-BE49-F238E27FC236}">
                  <a16:creationId xmlns:a16="http://schemas.microsoft.com/office/drawing/2014/main" id="{126B8E71-1D80-4831-B121-3D5CFD68396A}"/>
                </a:ext>
              </a:extLst>
            </p:cNvPr>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49;p51">
              <a:extLst>
                <a:ext uri="{FF2B5EF4-FFF2-40B4-BE49-F238E27FC236}">
                  <a16:creationId xmlns:a16="http://schemas.microsoft.com/office/drawing/2014/main" id="{3CAD8C97-32D6-46B0-A89F-9D7BED278CD3}"/>
                </a:ext>
              </a:extLst>
            </p:cNvPr>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50;p51">
              <a:extLst>
                <a:ext uri="{FF2B5EF4-FFF2-40B4-BE49-F238E27FC236}">
                  <a16:creationId xmlns:a16="http://schemas.microsoft.com/office/drawing/2014/main" id="{9600EA0A-C0A4-4E96-9CBE-19DDD828DE54}"/>
                </a:ext>
              </a:extLst>
            </p:cNvPr>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51;p51">
              <a:extLst>
                <a:ext uri="{FF2B5EF4-FFF2-40B4-BE49-F238E27FC236}">
                  <a16:creationId xmlns:a16="http://schemas.microsoft.com/office/drawing/2014/main" id="{A6C8137E-1ECA-48E0-8293-E1EB54C32611}"/>
                </a:ext>
              </a:extLst>
            </p:cNvPr>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52;p51">
              <a:extLst>
                <a:ext uri="{FF2B5EF4-FFF2-40B4-BE49-F238E27FC236}">
                  <a16:creationId xmlns:a16="http://schemas.microsoft.com/office/drawing/2014/main" id="{291015D1-2CF3-4C10-8996-A09550AFFF6A}"/>
                </a:ext>
              </a:extLst>
            </p:cNvPr>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53;p51">
              <a:extLst>
                <a:ext uri="{FF2B5EF4-FFF2-40B4-BE49-F238E27FC236}">
                  <a16:creationId xmlns:a16="http://schemas.microsoft.com/office/drawing/2014/main" id="{831BDC45-3E83-45C5-83EC-17F020E891BC}"/>
                </a:ext>
              </a:extLst>
            </p:cNvPr>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54;p51">
              <a:extLst>
                <a:ext uri="{FF2B5EF4-FFF2-40B4-BE49-F238E27FC236}">
                  <a16:creationId xmlns:a16="http://schemas.microsoft.com/office/drawing/2014/main" id="{DDE3535E-E6D1-4283-9175-1954AD4B0F2C}"/>
                </a:ext>
              </a:extLst>
            </p:cNvPr>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55;p51">
              <a:extLst>
                <a:ext uri="{FF2B5EF4-FFF2-40B4-BE49-F238E27FC236}">
                  <a16:creationId xmlns:a16="http://schemas.microsoft.com/office/drawing/2014/main" id="{612634B2-53C5-433A-9EF9-5DC0B945DBBA}"/>
                </a:ext>
              </a:extLst>
            </p:cNvPr>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56;p51">
              <a:extLst>
                <a:ext uri="{FF2B5EF4-FFF2-40B4-BE49-F238E27FC236}">
                  <a16:creationId xmlns:a16="http://schemas.microsoft.com/office/drawing/2014/main" id="{17D1C795-78C8-4098-A7B4-6078EDED019D}"/>
                </a:ext>
              </a:extLst>
            </p:cNvPr>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57;p51">
              <a:extLst>
                <a:ext uri="{FF2B5EF4-FFF2-40B4-BE49-F238E27FC236}">
                  <a16:creationId xmlns:a16="http://schemas.microsoft.com/office/drawing/2014/main" id="{0D87254F-6082-42AF-8FAF-8652DD57A3AC}"/>
                </a:ext>
              </a:extLst>
            </p:cNvPr>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58;p51">
              <a:extLst>
                <a:ext uri="{FF2B5EF4-FFF2-40B4-BE49-F238E27FC236}">
                  <a16:creationId xmlns:a16="http://schemas.microsoft.com/office/drawing/2014/main" id="{E9134A81-58FE-4B14-B81C-4FEA93498098}"/>
                </a:ext>
              </a:extLst>
            </p:cNvPr>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59;p51">
              <a:extLst>
                <a:ext uri="{FF2B5EF4-FFF2-40B4-BE49-F238E27FC236}">
                  <a16:creationId xmlns:a16="http://schemas.microsoft.com/office/drawing/2014/main" id="{7C420ABE-46A4-4CDF-BFFE-BB827ADB6816}"/>
                </a:ext>
              </a:extLst>
            </p:cNvPr>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60;p51">
              <a:extLst>
                <a:ext uri="{FF2B5EF4-FFF2-40B4-BE49-F238E27FC236}">
                  <a16:creationId xmlns:a16="http://schemas.microsoft.com/office/drawing/2014/main" id="{BE1FC733-EBFE-4CE4-BC84-A64EEC62193C}"/>
                </a:ext>
              </a:extLst>
            </p:cNvPr>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61;p51">
              <a:extLst>
                <a:ext uri="{FF2B5EF4-FFF2-40B4-BE49-F238E27FC236}">
                  <a16:creationId xmlns:a16="http://schemas.microsoft.com/office/drawing/2014/main" id="{68336624-9EDD-436D-9331-0F55CECD2AF7}"/>
                </a:ext>
              </a:extLst>
            </p:cNvPr>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62;p51">
              <a:extLst>
                <a:ext uri="{FF2B5EF4-FFF2-40B4-BE49-F238E27FC236}">
                  <a16:creationId xmlns:a16="http://schemas.microsoft.com/office/drawing/2014/main" id="{4C08DE93-DDF3-43D4-A313-29A83B33AC1B}"/>
                </a:ext>
              </a:extLst>
            </p:cNvPr>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63;p51">
              <a:extLst>
                <a:ext uri="{FF2B5EF4-FFF2-40B4-BE49-F238E27FC236}">
                  <a16:creationId xmlns:a16="http://schemas.microsoft.com/office/drawing/2014/main" id="{17E335C2-E366-432E-B434-BD3E76F64F54}"/>
                </a:ext>
              </a:extLst>
            </p:cNvPr>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64;p51">
              <a:extLst>
                <a:ext uri="{FF2B5EF4-FFF2-40B4-BE49-F238E27FC236}">
                  <a16:creationId xmlns:a16="http://schemas.microsoft.com/office/drawing/2014/main" id="{37E8747D-6787-4ED7-AB6B-75126A74B0C1}"/>
                </a:ext>
              </a:extLst>
            </p:cNvPr>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5;p51">
              <a:extLst>
                <a:ext uri="{FF2B5EF4-FFF2-40B4-BE49-F238E27FC236}">
                  <a16:creationId xmlns:a16="http://schemas.microsoft.com/office/drawing/2014/main" id="{9A35F20E-D480-4671-8170-30755DA5C6A5}"/>
                </a:ext>
              </a:extLst>
            </p:cNvPr>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66;p51">
              <a:extLst>
                <a:ext uri="{FF2B5EF4-FFF2-40B4-BE49-F238E27FC236}">
                  <a16:creationId xmlns:a16="http://schemas.microsoft.com/office/drawing/2014/main" id="{6F06C751-00B1-48BB-8451-E4A701346708}"/>
                </a:ext>
              </a:extLst>
            </p:cNvPr>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67;p51">
              <a:extLst>
                <a:ext uri="{FF2B5EF4-FFF2-40B4-BE49-F238E27FC236}">
                  <a16:creationId xmlns:a16="http://schemas.microsoft.com/office/drawing/2014/main" id="{60E4F9D5-853E-43EC-BBDD-298DF17024A7}"/>
                </a:ext>
              </a:extLst>
            </p:cNvPr>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68;p51">
              <a:extLst>
                <a:ext uri="{FF2B5EF4-FFF2-40B4-BE49-F238E27FC236}">
                  <a16:creationId xmlns:a16="http://schemas.microsoft.com/office/drawing/2014/main" id="{3AC396B9-6CD0-470E-8B70-D75429944CD4}"/>
                </a:ext>
              </a:extLst>
            </p:cNvPr>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69;p51">
              <a:extLst>
                <a:ext uri="{FF2B5EF4-FFF2-40B4-BE49-F238E27FC236}">
                  <a16:creationId xmlns:a16="http://schemas.microsoft.com/office/drawing/2014/main" id="{62479C84-453C-4C6B-8CCA-575F842218E8}"/>
                </a:ext>
              </a:extLst>
            </p:cNvPr>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70;p51">
              <a:extLst>
                <a:ext uri="{FF2B5EF4-FFF2-40B4-BE49-F238E27FC236}">
                  <a16:creationId xmlns:a16="http://schemas.microsoft.com/office/drawing/2014/main" id="{30B345E8-EE45-401C-88FA-42579EE37A0E}"/>
                </a:ext>
              </a:extLst>
            </p:cNvPr>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71;p51">
              <a:extLst>
                <a:ext uri="{FF2B5EF4-FFF2-40B4-BE49-F238E27FC236}">
                  <a16:creationId xmlns:a16="http://schemas.microsoft.com/office/drawing/2014/main" id="{B43B4366-7D75-466D-8C68-B8BFD385CA9B}"/>
                </a:ext>
              </a:extLst>
            </p:cNvPr>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72;p51">
              <a:extLst>
                <a:ext uri="{FF2B5EF4-FFF2-40B4-BE49-F238E27FC236}">
                  <a16:creationId xmlns:a16="http://schemas.microsoft.com/office/drawing/2014/main" id="{16862DB8-D12F-42FE-BFB1-D8E3487B3BD0}"/>
                </a:ext>
              </a:extLst>
            </p:cNvPr>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73;p51">
              <a:extLst>
                <a:ext uri="{FF2B5EF4-FFF2-40B4-BE49-F238E27FC236}">
                  <a16:creationId xmlns:a16="http://schemas.microsoft.com/office/drawing/2014/main" id="{ACC31DDC-C30D-4216-A57C-F5FB6DD483F5}"/>
                </a:ext>
              </a:extLst>
            </p:cNvPr>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6" name="Graphic 55" descr="Marker">
            <a:extLst>
              <a:ext uri="{FF2B5EF4-FFF2-40B4-BE49-F238E27FC236}">
                <a16:creationId xmlns:a16="http://schemas.microsoft.com/office/drawing/2014/main" id="{A6D10B6B-2784-45CC-BCAF-81887E546A3A}"/>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173365" y="2309679"/>
            <a:ext cx="836144" cy="836144"/>
          </a:xfrm>
          <a:prstGeom prst="rect">
            <a:avLst/>
          </a:prstGeom>
        </p:spPr>
      </p:pic>
      <p:pic>
        <p:nvPicPr>
          <p:cNvPr id="57" name="Graphic 56" descr="Marker">
            <a:extLst>
              <a:ext uri="{FF2B5EF4-FFF2-40B4-BE49-F238E27FC236}">
                <a16:creationId xmlns:a16="http://schemas.microsoft.com/office/drawing/2014/main" id="{7469C92F-790C-494F-A3D1-56C4B330991F}"/>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76122" y="3451244"/>
            <a:ext cx="836144" cy="836144"/>
          </a:xfrm>
          <a:prstGeom prst="rect">
            <a:avLst/>
          </a:prstGeom>
        </p:spPr>
      </p:pic>
      <p:pic>
        <p:nvPicPr>
          <p:cNvPr id="58" name="Graphic 57" descr="Marker">
            <a:extLst>
              <a:ext uri="{FF2B5EF4-FFF2-40B4-BE49-F238E27FC236}">
                <a16:creationId xmlns:a16="http://schemas.microsoft.com/office/drawing/2014/main" id="{036A6408-1A45-412D-8D6C-B384133AB13F}"/>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910826" y="2043868"/>
            <a:ext cx="836144" cy="836144"/>
          </a:xfrm>
          <a:prstGeom prst="rect">
            <a:avLst/>
          </a:prstGeom>
        </p:spPr>
      </p:pic>
      <p:pic>
        <p:nvPicPr>
          <p:cNvPr id="59" name="Graphic 58" descr="Marker">
            <a:extLst>
              <a:ext uri="{FF2B5EF4-FFF2-40B4-BE49-F238E27FC236}">
                <a16:creationId xmlns:a16="http://schemas.microsoft.com/office/drawing/2014/main" id="{32EB81EB-EA6C-49DF-BCBC-C7A6EF8D1BAA}"/>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747429" y="3927111"/>
            <a:ext cx="836144" cy="836144"/>
          </a:xfrm>
          <a:prstGeom prst="rect">
            <a:avLst/>
          </a:prstGeom>
        </p:spPr>
      </p:pic>
      <p:sp>
        <p:nvSpPr>
          <p:cNvPr id="60" name="TextBox 59">
            <a:extLst>
              <a:ext uri="{FF2B5EF4-FFF2-40B4-BE49-F238E27FC236}">
                <a16:creationId xmlns:a16="http://schemas.microsoft.com/office/drawing/2014/main" id="{3F814765-23B3-4ED4-991D-EF22AE6E761E}"/>
              </a:ext>
            </a:extLst>
          </p:cNvPr>
          <p:cNvSpPr txBox="1"/>
          <p:nvPr/>
        </p:nvSpPr>
        <p:spPr>
          <a:xfrm>
            <a:off x="8700671" y="1169404"/>
            <a:ext cx="3001587" cy="309580"/>
          </a:xfrm>
          <a:prstGeom prst="rect">
            <a:avLst/>
          </a:prstGeom>
          <a:noFill/>
        </p:spPr>
        <p:txBody>
          <a:bodyPr wrap="square" rtlCol="0">
            <a:spAutoFit/>
          </a:bodyPr>
          <a:lstStyle/>
          <a:p>
            <a:r>
              <a:rPr lang="en-US" sz="1600" b="1" dirty="0">
                <a:latin typeface="Perpetua Titling MT" panose="02020502060505020804" pitchFamily="18" charset="0"/>
              </a:rPr>
              <a:t>Insert your item here</a:t>
            </a:r>
          </a:p>
        </p:txBody>
      </p:sp>
      <p:sp>
        <p:nvSpPr>
          <p:cNvPr id="61" name="TextBox 60">
            <a:extLst>
              <a:ext uri="{FF2B5EF4-FFF2-40B4-BE49-F238E27FC236}">
                <a16:creationId xmlns:a16="http://schemas.microsoft.com/office/drawing/2014/main" id="{4C96F830-C059-44F7-9D5D-34903F623EEF}"/>
              </a:ext>
            </a:extLst>
          </p:cNvPr>
          <p:cNvSpPr txBox="1"/>
          <p:nvPr/>
        </p:nvSpPr>
        <p:spPr>
          <a:xfrm>
            <a:off x="8700671" y="1488563"/>
            <a:ext cx="3082930" cy="534729"/>
          </a:xfrm>
          <a:prstGeom prst="rect">
            <a:avLst/>
          </a:prstGeom>
          <a:noFill/>
        </p:spPr>
        <p:txBody>
          <a:bodyPr wrap="square" rtlCol="0">
            <a:spAutoFit/>
          </a:bodyPr>
          <a:lstStyle/>
          <a:p>
            <a:r>
              <a:rPr lang="en-US" sz="1600" b="0" i="0" dirty="0">
                <a:effectLst/>
                <a:latin typeface="Open Sans" panose="020B0606030504020204" pitchFamily="34" charset="0"/>
              </a:rPr>
              <a:t>Explain this item here. Explain this item here</a:t>
            </a:r>
            <a:endParaRPr lang="en-US" sz="1600" dirty="0"/>
          </a:p>
        </p:txBody>
      </p:sp>
      <p:grpSp>
        <p:nvGrpSpPr>
          <p:cNvPr id="77" name="Group 76">
            <a:extLst>
              <a:ext uri="{FF2B5EF4-FFF2-40B4-BE49-F238E27FC236}">
                <a16:creationId xmlns:a16="http://schemas.microsoft.com/office/drawing/2014/main" id="{72D7DF9D-6BA9-424F-8C40-83EB087255C7}"/>
              </a:ext>
            </a:extLst>
          </p:cNvPr>
          <p:cNvGrpSpPr/>
          <p:nvPr/>
        </p:nvGrpSpPr>
        <p:grpSpPr>
          <a:xfrm>
            <a:off x="7605195" y="1324194"/>
            <a:ext cx="1095476" cy="1518814"/>
            <a:chOff x="7855439" y="1119186"/>
            <a:chExt cx="1198004" cy="1660962"/>
          </a:xfrm>
        </p:grpSpPr>
        <p:cxnSp>
          <p:nvCxnSpPr>
            <p:cNvPr id="63" name="Straight Connector 62">
              <a:extLst>
                <a:ext uri="{FF2B5EF4-FFF2-40B4-BE49-F238E27FC236}">
                  <a16:creationId xmlns:a16="http://schemas.microsoft.com/office/drawing/2014/main" id="{5A7844A5-D18C-4B8E-AA6B-ECDA1EA22497}"/>
                </a:ext>
              </a:extLst>
            </p:cNvPr>
            <p:cNvCxnSpPr>
              <a:cxnSpLocks/>
            </p:cNvCxnSpPr>
            <p:nvPr/>
          </p:nvCxnSpPr>
          <p:spPr>
            <a:xfrm flipV="1">
              <a:off x="7855439" y="1531171"/>
              <a:ext cx="681125" cy="12489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81867B7-B595-47B0-8A61-F1C8A2A33F2F}"/>
                </a:ext>
              </a:extLst>
            </p:cNvPr>
            <p:cNvCxnSpPr>
              <a:cxnSpLocks/>
              <a:endCxn id="60" idx="1"/>
            </p:cNvCxnSpPr>
            <p:nvPr/>
          </p:nvCxnSpPr>
          <p:spPr>
            <a:xfrm flipV="1">
              <a:off x="8536564" y="1119186"/>
              <a:ext cx="516879" cy="4119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1" name="TextBox 70">
            <a:extLst>
              <a:ext uri="{FF2B5EF4-FFF2-40B4-BE49-F238E27FC236}">
                <a16:creationId xmlns:a16="http://schemas.microsoft.com/office/drawing/2014/main" id="{4D9A9937-09FD-4FE5-996D-F2B563D5F433}"/>
              </a:ext>
            </a:extLst>
          </p:cNvPr>
          <p:cNvSpPr txBox="1"/>
          <p:nvPr/>
        </p:nvSpPr>
        <p:spPr>
          <a:xfrm>
            <a:off x="6198868" y="5816431"/>
            <a:ext cx="3001587" cy="309580"/>
          </a:xfrm>
          <a:prstGeom prst="rect">
            <a:avLst/>
          </a:prstGeom>
          <a:noFill/>
        </p:spPr>
        <p:txBody>
          <a:bodyPr wrap="square" rtlCol="0">
            <a:spAutoFit/>
          </a:bodyPr>
          <a:lstStyle/>
          <a:p>
            <a:r>
              <a:rPr lang="en-US" sz="1600" b="1" dirty="0">
                <a:latin typeface="Perpetua Titling MT" panose="02020502060505020804" pitchFamily="18" charset="0"/>
              </a:rPr>
              <a:t>Insert your item here</a:t>
            </a:r>
          </a:p>
        </p:txBody>
      </p:sp>
      <p:sp>
        <p:nvSpPr>
          <p:cNvPr id="72" name="TextBox 71">
            <a:extLst>
              <a:ext uri="{FF2B5EF4-FFF2-40B4-BE49-F238E27FC236}">
                <a16:creationId xmlns:a16="http://schemas.microsoft.com/office/drawing/2014/main" id="{B845E729-908C-4652-9C76-3128B646AA23}"/>
              </a:ext>
            </a:extLst>
          </p:cNvPr>
          <p:cNvSpPr txBox="1"/>
          <p:nvPr/>
        </p:nvSpPr>
        <p:spPr>
          <a:xfrm>
            <a:off x="6198868" y="6135590"/>
            <a:ext cx="3082930" cy="534729"/>
          </a:xfrm>
          <a:prstGeom prst="rect">
            <a:avLst/>
          </a:prstGeom>
          <a:noFill/>
        </p:spPr>
        <p:txBody>
          <a:bodyPr wrap="square" rtlCol="0">
            <a:spAutoFit/>
          </a:bodyPr>
          <a:lstStyle/>
          <a:p>
            <a:r>
              <a:rPr lang="en-US" sz="1600" b="0" i="0" dirty="0">
                <a:effectLst/>
                <a:latin typeface="Open Sans" panose="020B0606030504020204" pitchFamily="34" charset="0"/>
              </a:rPr>
              <a:t>Explain this item here. Explain this item here</a:t>
            </a:r>
            <a:endParaRPr lang="en-US" sz="1600" dirty="0"/>
          </a:p>
        </p:txBody>
      </p:sp>
      <p:sp>
        <p:nvSpPr>
          <p:cNvPr id="73" name="TextBox 72">
            <a:extLst>
              <a:ext uri="{FF2B5EF4-FFF2-40B4-BE49-F238E27FC236}">
                <a16:creationId xmlns:a16="http://schemas.microsoft.com/office/drawing/2014/main" id="{2C7D87D6-28D7-4B4F-964D-2560C2CD02A3}"/>
              </a:ext>
            </a:extLst>
          </p:cNvPr>
          <p:cNvSpPr txBox="1"/>
          <p:nvPr/>
        </p:nvSpPr>
        <p:spPr>
          <a:xfrm>
            <a:off x="365173" y="1088490"/>
            <a:ext cx="3001587" cy="309580"/>
          </a:xfrm>
          <a:prstGeom prst="rect">
            <a:avLst/>
          </a:prstGeom>
          <a:noFill/>
        </p:spPr>
        <p:txBody>
          <a:bodyPr wrap="square" rtlCol="0">
            <a:spAutoFit/>
          </a:bodyPr>
          <a:lstStyle/>
          <a:p>
            <a:r>
              <a:rPr lang="en-US" sz="1600" b="1" dirty="0">
                <a:latin typeface="Perpetua Titling MT" panose="02020502060505020804" pitchFamily="18" charset="0"/>
              </a:rPr>
              <a:t>Insert your item here</a:t>
            </a:r>
          </a:p>
        </p:txBody>
      </p:sp>
      <p:sp>
        <p:nvSpPr>
          <p:cNvPr id="74" name="TextBox 73">
            <a:extLst>
              <a:ext uri="{FF2B5EF4-FFF2-40B4-BE49-F238E27FC236}">
                <a16:creationId xmlns:a16="http://schemas.microsoft.com/office/drawing/2014/main" id="{AFF20402-E247-46C3-AAE4-F833B8CE1EF1}"/>
              </a:ext>
            </a:extLst>
          </p:cNvPr>
          <p:cNvSpPr txBox="1"/>
          <p:nvPr/>
        </p:nvSpPr>
        <p:spPr>
          <a:xfrm>
            <a:off x="365173" y="1407649"/>
            <a:ext cx="3082930" cy="534729"/>
          </a:xfrm>
          <a:prstGeom prst="rect">
            <a:avLst/>
          </a:prstGeom>
          <a:noFill/>
        </p:spPr>
        <p:txBody>
          <a:bodyPr wrap="square" rtlCol="0">
            <a:spAutoFit/>
          </a:bodyPr>
          <a:lstStyle/>
          <a:p>
            <a:r>
              <a:rPr lang="en-US" sz="1600" b="0" i="0" dirty="0">
                <a:effectLst/>
                <a:latin typeface="Open Sans" panose="020B0606030504020204" pitchFamily="34" charset="0"/>
              </a:rPr>
              <a:t>Explain this item here. Explain this item here</a:t>
            </a:r>
            <a:endParaRPr lang="en-US" sz="1600" dirty="0"/>
          </a:p>
        </p:txBody>
      </p:sp>
      <p:sp>
        <p:nvSpPr>
          <p:cNvPr id="75" name="TextBox 74">
            <a:extLst>
              <a:ext uri="{FF2B5EF4-FFF2-40B4-BE49-F238E27FC236}">
                <a16:creationId xmlns:a16="http://schemas.microsoft.com/office/drawing/2014/main" id="{92178A6E-68A5-49B5-9EAF-F5361FE4A749}"/>
              </a:ext>
            </a:extLst>
          </p:cNvPr>
          <p:cNvSpPr txBox="1"/>
          <p:nvPr/>
        </p:nvSpPr>
        <p:spPr>
          <a:xfrm>
            <a:off x="991837" y="5576578"/>
            <a:ext cx="3001587" cy="309580"/>
          </a:xfrm>
          <a:prstGeom prst="rect">
            <a:avLst/>
          </a:prstGeom>
          <a:noFill/>
        </p:spPr>
        <p:txBody>
          <a:bodyPr wrap="square" rtlCol="0">
            <a:spAutoFit/>
          </a:bodyPr>
          <a:lstStyle/>
          <a:p>
            <a:r>
              <a:rPr lang="en-US" sz="1600" b="1" dirty="0">
                <a:latin typeface="Perpetua Titling MT" panose="02020502060505020804" pitchFamily="18" charset="0"/>
              </a:rPr>
              <a:t>Insert your item here</a:t>
            </a:r>
          </a:p>
        </p:txBody>
      </p:sp>
      <p:sp>
        <p:nvSpPr>
          <p:cNvPr id="76" name="TextBox 75">
            <a:extLst>
              <a:ext uri="{FF2B5EF4-FFF2-40B4-BE49-F238E27FC236}">
                <a16:creationId xmlns:a16="http://schemas.microsoft.com/office/drawing/2014/main" id="{35F488B7-65DC-45D4-A44D-10A52DB9EB93}"/>
              </a:ext>
            </a:extLst>
          </p:cNvPr>
          <p:cNvSpPr txBox="1"/>
          <p:nvPr/>
        </p:nvSpPr>
        <p:spPr>
          <a:xfrm>
            <a:off x="991837" y="5895737"/>
            <a:ext cx="3082930" cy="534729"/>
          </a:xfrm>
          <a:prstGeom prst="rect">
            <a:avLst/>
          </a:prstGeom>
          <a:noFill/>
        </p:spPr>
        <p:txBody>
          <a:bodyPr wrap="square" rtlCol="0">
            <a:spAutoFit/>
          </a:bodyPr>
          <a:lstStyle/>
          <a:p>
            <a:r>
              <a:rPr lang="en-US" sz="1600" b="0" i="0" dirty="0">
                <a:effectLst/>
                <a:latin typeface="Open Sans" panose="020B0606030504020204" pitchFamily="34" charset="0"/>
              </a:rPr>
              <a:t>Explain this item here. Explain this item here</a:t>
            </a:r>
            <a:endParaRPr lang="en-US" sz="1600" dirty="0"/>
          </a:p>
        </p:txBody>
      </p:sp>
      <p:grpSp>
        <p:nvGrpSpPr>
          <p:cNvPr id="78" name="Group 77">
            <a:extLst>
              <a:ext uri="{FF2B5EF4-FFF2-40B4-BE49-F238E27FC236}">
                <a16:creationId xmlns:a16="http://schemas.microsoft.com/office/drawing/2014/main" id="{4C4E3898-7FDF-4424-A674-7FF865365BD5}"/>
              </a:ext>
            </a:extLst>
          </p:cNvPr>
          <p:cNvGrpSpPr/>
          <p:nvPr/>
        </p:nvGrpSpPr>
        <p:grpSpPr>
          <a:xfrm flipH="1">
            <a:off x="2522137" y="1705426"/>
            <a:ext cx="802518" cy="1022325"/>
            <a:chOff x="7985770" y="1356345"/>
            <a:chExt cx="877627" cy="1118006"/>
          </a:xfrm>
        </p:grpSpPr>
        <p:cxnSp>
          <p:nvCxnSpPr>
            <p:cNvPr id="79" name="Straight Connector 78">
              <a:extLst>
                <a:ext uri="{FF2B5EF4-FFF2-40B4-BE49-F238E27FC236}">
                  <a16:creationId xmlns:a16="http://schemas.microsoft.com/office/drawing/2014/main" id="{A8C84277-8FBA-46A4-957A-8858F3AA179E}"/>
                </a:ext>
              </a:extLst>
            </p:cNvPr>
            <p:cNvCxnSpPr>
              <a:cxnSpLocks/>
            </p:cNvCxnSpPr>
            <p:nvPr/>
          </p:nvCxnSpPr>
          <p:spPr>
            <a:xfrm flipV="1">
              <a:off x="7985770" y="1537355"/>
              <a:ext cx="591289" cy="9369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71C7F76-2E62-4A37-899B-9A75595E9D34}"/>
                </a:ext>
              </a:extLst>
            </p:cNvPr>
            <p:cNvCxnSpPr>
              <a:cxnSpLocks/>
            </p:cNvCxnSpPr>
            <p:nvPr/>
          </p:nvCxnSpPr>
          <p:spPr>
            <a:xfrm flipV="1">
              <a:off x="8577059" y="1356345"/>
              <a:ext cx="286338" cy="1810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3FE84A54-DDDE-485F-AE09-50565C0DD9E3}"/>
              </a:ext>
            </a:extLst>
          </p:cNvPr>
          <p:cNvGrpSpPr/>
          <p:nvPr/>
        </p:nvGrpSpPr>
        <p:grpSpPr>
          <a:xfrm flipV="1">
            <a:off x="6198868" y="4181429"/>
            <a:ext cx="971980" cy="1605110"/>
            <a:chOff x="7855439" y="1024813"/>
            <a:chExt cx="1062949" cy="1755335"/>
          </a:xfrm>
        </p:grpSpPr>
        <p:cxnSp>
          <p:nvCxnSpPr>
            <p:cNvPr id="86" name="Straight Connector 85">
              <a:extLst>
                <a:ext uri="{FF2B5EF4-FFF2-40B4-BE49-F238E27FC236}">
                  <a16:creationId xmlns:a16="http://schemas.microsoft.com/office/drawing/2014/main" id="{41AD396A-6474-4F9B-BC30-7055D8FC49B5}"/>
                </a:ext>
              </a:extLst>
            </p:cNvPr>
            <p:cNvCxnSpPr>
              <a:cxnSpLocks/>
            </p:cNvCxnSpPr>
            <p:nvPr/>
          </p:nvCxnSpPr>
          <p:spPr>
            <a:xfrm flipV="1">
              <a:off x="7855439" y="1205823"/>
              <a:ext cx="775356" cy="15743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CC7AC76-6149-4F7F-B4A4-C0581806C54B}"/>
                </a:ext>
              </a:extLst>
            </p:cNvPr>
            <p:cNvCxnSpPr>
              <a:cxnSpLocks/>
            </p:cNvCxnSpPr>
            <p:nvPr/>
          </p:nvCxnSpPr>
          <p:spPr>
            <a:xfrm flipV="1">
              <a:off x="8630795" y="1024813"/>
              <a:ext cx="287593" cy="1810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BB178C16-6915-4C03-B1C3-4881F3BAC0D3}"/>
              </a:ext>
            </a:extLst>
          </p:cNvPr>
          <p:cNvGrpSpPr/>
          <p:nvPr/>
        </p:nvGrpSpPr>
        <p:grpSpPr>
          <a:xfrm flipH="1" flipV="1">
            <a:off x="3054312" y="4592089"/>
            <a:ext cx="1134752" cy="984489"/>
            <a:chOff x="7855439" y="1703519"/>
            <a:chExt cx="1240956" cy="1076629"/>
          </a:xfrm>
        </p:grpSpPr>
        <p:cxnSp>
          <p:nvCxnSpPr>
            <p:cNvPr id="91" name="Straight Connector 90">
              <a:extLst>
                <a:ext uri="{FF2B5EF4-FFF2-40B4-BE49-F238E27FC236}">
                  <a16:creationId xmlns:a16="http://schemas.microsoft.com/office/drawing/2014/main" id="{CDFCD264-8428-482E-B8BC-11B2FDE6EA8B}"/>
                </a:ext>
              </a:extLst>
            </p:cNvPr>
            <p:cNvCxnSpPr>
              <a:cxnSpLocks/>
            </p:cNvCxnSpPr>
            <p:nvPr/>
          </p:nvCxnSpPr>
          <p:spPr>
            <a:xfrm flipV="1">
              <a:off x="7855439" y="1841560"/>
              <a:ext cx="849921" cy="938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1863C20-391E-4D86-80E7-DCADFC503ECC}"/>
                </a:ext>
              </a:extLst>
            </p:cNvPr>
            <p:cNvCxnSpPr>
              <a:cxnSpLocks/>
            </p:cNvCxnSpPr>
            <p:nvPr/>
          </p:nvCxnSpPr>
          <p:spPr>
            <a:xfrm flipV="1">
              <a:off x="8705360" y="1703519"/>
              <a:ext cx="391035" cy="1378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8" name="TextBox 97">
            <a:extLst>
              <a:ext uri="{FF2B5EF4-FFF2-40B4-BE49-F238E27FC236}">
                <a16:creationId xmlns:a16="http://schemas.microsoft.com/office/drawing/2014/main" id="{A08DB4A1-1F90-4F77-A4E5-E0E3CD7598F6}"/>
              </a:ext>
            </a:extLst>
          </p:cNvPr>
          <p:cNvSpPr txBox="1"/>
          <p:nvPr/>
        </p:nvSpPr>
        <p:spPr>
          <a:xfrm>
            <a:off x="3781481" y="436668"/>
            <a:ext cx="4629039" cy="646331"/>
          </a:xfrm>
          <a:prstGeom prst="rect">
            <a:avLst/>
          </a:prstGeom>
          <a:solidFill>
            <a:schemeClr val="bg1"/>
          </a:solidFill>
        </p:spPr>
        <p:txBody>
          <a:bodyPr wrap="square" rtlCol="0">
            <a:spAutoFit/>
          </a:bodyPr>
          <a:lstStyle/>
          <a:p>
            <a:r>
              <a:rPr lang="en-US" sz="3600" b="1" dirty="0">
                <a:latin typeface="Perpetua Titling MT" panose="02020502060505020804" pitchFamily="18" charset="0"/>
              </a:rPr>
              <a:t>study location</a:t>
            </a:r>
          </a:p>
        </p:txBody>
      </p:sp>
      <p:sp>
        <p:nvSpPr>
          <p:cNvPr id="108" name="Rectangle 107">
            <a:extLst>
              <a:ext uri="{FF2B5EF4-FFF2-40B4-BE49-F238E27FC236}">
                <a16:creationId xmlns:a16="http://schemas.microsoft.com/office/drawing/2014/main" id="{A205CD7F-608D-4DD8-BAF6-35AEC2DCFC45}"/>
              </a:ext>
            </a:extLst>
          </p:cNvPr>
          <p:cNvSpPr/>
          <p:nvPr/>
        </p:nvSpPr>
        <p:spPr>
          <a:xfrm>
            <a:off x="0" y="6723282"/>
            <a:ext cx="12192000" cy="134718"/>
          </a:xfrm>
          <a:prstGeom prst="rect">
            <a:avLst/>
          </a:prstGeom>
          <a:solidFill>
            <a:srgbClr val="D82E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Slide Number Placeholder 3">
            <a:extLst>
              <a:ext uri="{FF2B5EF4-FFF2-40B4-BE49-F238E27FC236}">
                <a16:creationId xmlns:a16="http://schemas.microsoft.com/office/drawing/2014/main" id="{6A2462BA-1DD4-4972-A200-1CC0D121F7D4}"/>
              </a:ext>
            </a:extLst>
          </p:cNvPr>
          <p:cNvSpPr>
            <a:spLocks noGrp="1"/>
          </p:cNvSpPr>
          <p:nvPr>
            <p:ph type="sldNum" sz="quarter" idx="12"/>
          </p:nvPr>
        </p:nvSpPr>
        <p:spPr>
          <a:xfrm>
            <a:off x="11709398" y="6356350"/>
            <a:ext cx="482602" cy="365125"/>
          </a:xfrm>
        </p:spPr>
        <p:txBody>
          <a:bodyPr/>
          <a:lstStyle/>
          <a:p>
            <a:pPr algn="l"/>
            <a:fld id="{479DFC70-A396-42C3-8174-C8066D883091}" type="slidenum">
              <a:rPr lang="en-US" sz="1600" b="1" smtClean="0">
                <a:solidFill>
                  <a:schemeClr val="tx1"/>
                </a:solidFill>
                <a:latin typeface="Candara" panose="020E0502030303020204" pitchFamily="34" charset="0"/>
              </a:rPr>
              <a:pPr algn="l"/>
              <a:t>6</a:t>
            </a:fld>
            <a:endParaRPr lang="en-US" sz="1600" b="1" dirty="0">
              <a:solidFill>
                <a:schemeClr val="tx1"/>
              </a:solidFill>
              <a:latin typeface="Candara" panose="020E0502030303020204" pitchFamily="34" charset="0"/>
            </a:endParaRPr>
          </a:p>
        </p:txBody>
      </p:sp>
    </p:spTree>
    <p:extLst>
      <p:ext uri="{BB962C8B-B14F-4D97-AF65-F5344CB8AC3E}">
        <p14:creationId xmlns:p14="http://schemas.microsoft.com/office/powerpoint/2010/main" val="19809954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56"/>
                                        </p:tgtEl>
                                        <p:attrNameLst>
                                          <p:attrName>style.visibility</p:attrName>
                                        </p:attrNameLst>
                                      </p:cBhvr>
                                      <p:to>
                                        <p:strVal val="visible"/>
                                      </p:to>
                                    </p:set>
                                    <p:animEffect transition="in" filter="fade">
                                      <p:cBhvr>
                                        <p:cTn id="11" dur="1000"/>
                                        <p:tgtEl>
                                          <p:spTgt spid="56"/>
                                        </p:tgtEl>
                                      </p:cBhvr>
                                    </p:animEffect>
                                    <p:anim calcmode="lin" valueType="num">
                                      <p:cBhvr>
                                        <p:cTn id="12" dur="1000" fill="hold"/>
                                        <p:tgtEl>
                                          <p:spTgt spid="56"/>
                                        </p:tgtEl>
                                        <p:attrNameLst>
                                          <p:attrName>ppt_x</p:attrName>
                                        </p:attrNameLst>
                                      </p:cBhvr>
                                      <p:tavLst>
                                        <p:tav tm="0">
                                          <p:val>
                                            <p:strVal val="#ppt_x"/>
                                          </p:val>
                                        </p:tav>
                                        <p:tav tm="100000">
                                          <p:val>
                                            <p:strVal val="#ppt_x"/>
                                          </p:val>
                                        </p:tav>
                                      </p:tavLst>
                                    </p:anim>
                                    <p:anim calcmode="lin" valueType="num">
                                      <p:cBhvr>
                                        <p:cTn id="13" dur="1000" fill="hold"/>
                                        <p:tgtEl>
                                          <p:spTgt spid="56"/>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7" presetClass="entr" presetSubtype="0" fill="hold" nodeType="after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1000"/>
                                        <p:tgtEl>
                                          <p:spTgt spid="57"/>
                                        </p:tgtEl>
                                      </p:cBhvr>
                                    </p:animEffect>
                                    <p:anim calcmode="lin" valueType="num">
                                      <p:cBhvr>
                                        <p:cTn id="18" dur="1000" fill="hold"/>
                                        <p:tgtEl>
                                          <p:spTgt spid="57"/>
                                        </p:tgtEl>
                                        <p:attrNameLst>
                                          <p:attrName>ppt_x</p:attrName>
                                        </p:attrNameLst>
                                      </p:cBhvr>
                                      <p:tavLst>
                                        <p:tav tm="0">
                                          <p:val>
                                            <p:strVal val="#ppt_x"/>
                                          </p:val>
                                        </p:tav>
                                        <p:tav tm="100000">
                                          <p:val>
                                            <p:strVal val="#ppt_x"/>
                                          </p:val>
                                        </p:tav>
                                      </p:tavLst>
                                    </p:anim>
                                    <p:anim calcmode="lin" valueType="num">
                                      <p:cBhvr>
                                        <p:cTn id="19" dur="1000" fill="hold"/>
                                        <p:tgtEl>
                                          <p:spTgt spid="57"/>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7" presetClass="entr" presetSubtype="0" fill="hold"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1000"/>
                                        <p:tgtEl>
                                          <p:spTgt spid="59"/>
                                        </p:tgtEl>
                                      </p:cBhvr>
                                    </p:animEffect>
                                    <p:anim calcmode="lin" valueType="num">
                                      <p:cBhvr>
                                        <p:cTn id="24" dur="1000" fill="hold"/>
                                        <p:tgtEl>
                                          <p:spTgt spid="59"/>
                                        </p:tgtEl>
                                        <p:attrNameLst>
                                          <p:attrName>ppt_x</p:attrName>
                                        </p:attrNameLst>
                                      </p:cBhvr>
                                      <p:tavLst>
                                        <p:tav tm="0">
                                          <p:val>
                                            <p:strVal val="#ppt_x"/>
                                          </p:val>
                                        </p:tav>
                                        <p:tav tm="100000">
                                          <p:val>
                                            <p:strVal val="#ppt_x"/>
                                          </p:val>
                                        </p:tav>
                                      </p:tavLst>
                                    </p:anim>
                                    <p:anim calcmode="lin" valueType="num">
                                      <p:cBhvr>
                                        <p:cTn id="25" dur="1000" fill="hold"/>
                                        <p:tgtEl>
                                          <p:spTgt spid="59"/>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47" presetClass="entr" presetSubtype="0" fill="hold" nodeType="after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fade">
                                      <p:cBhvr>
                                        <p:cTn id="29" dur="1000"/>
                                        <p:tgtEl>
                                          <p:spTgt spid="58"/>
                                        </p:tgtEl>
                                      </p:cBhvr>
                                    </p:animEffect>
                                    <p:anim calcmode="lin" valueType="num">
                                      <p:cBhvr>
                                        <p:cTn id="30" dur="1000" fill="hold"/>
                                        <p:tgtEl>
                                          <p:spTgt spid="58"/>
                                        </p:tgtEl>
                                        <p:attrNameLst>
                                          <p:attrName>ppt_x</p:attrName>
                                        </p:attrNameLst>
                                      </p:cBhvr>
                                      <p:tavLst>
                                        <p:tav tm="0">
                                          <p:val>
                                            <p:strVal val="#ppt_x"/>
                                          </p:val>
                                        </p:tav>
                                        <p:tav tm="100000">
                                          <p:val>
                                            <p:strVal val="#ppt_x"/>
                                          </p:val>
                                        </p:tav>
                                      </p:tavLst>
                                    </p:anim>
                                    <p:anim calcmode="lin" valueType="num">
                                      <p:cBhvr>
                                        <p:cTn id="31" dur="1000" fill="hold"/>
                                        <p:tgtEl>
                                          <p:spTgt spid="58"/>
                                        </p:tgtEl>
                                        <p:attrNameLst>
                                          <p:attrName>ppt_y</p:attrName>
                                        </p:attrNameLst>
                                      </p:cBhvr>
                                      <p:tavLst>
                                        <p:tav tm="0">
                                          <p:val>
                                            <p:strVal val="#ppt_y-.1"/>
                                          </p:val>
                                        </p:tav>
                                        <p:tav tm="100000">
                                          <p:val>
                                            <p:strVal val="#ppt_y"/>
                                          </p:val>
                                        </p:tav>
                                      </p:tavLst>
                                    </p:anim>
                                  </p:childTnLst>
                                </p:cTn>
                              </p:par>
                            </p:childTnLst>
                          </p:cTn>
                        </p:par>
                        <p:par>
                          <p:cTn id="32" fill="hold">
                            <p:stCondLst>
                              <p:cond delay="4500"/>
                            </p:stCondLst>
                            <p:childTnLst>
                              <p:par>
                                <p:cTn id="33" presetID="22" presetClass="entr" presetSubtype="4" fill="hold" nodeType="after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wipe(down)">
                                      <p:cBhvr>
                                        <p:cTn id="35" dur="500"/>
                                        <p:tgtEl>
                                          <p:spTgt spid="77"/>
                                        </p:tgtEl>
                                      </p:cBhvr>
                                    </p:animEffect>
                                  </p:childTnLst>
                                </p:cTn>
                              </p:par>
                            </p:childTnLst>
                          </p:cTn>
                        </p:par>
                        <p:par>
                          <p:cTn id="36" fill="hold">
                            <p:stCondLst>
                              <p:cond delay="5000"/>
                            </p:stCondLst>
                            <p:childTnLst>
                              <p:par>
                                <p:cTn id="37" presetID="10" presetClass="entr" presetSubtype="0" fill="hold" grpId="0" nodeType="after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fade">
                                      <p:cBhvr>
                                        <p:cTn id="39" dur="500"/>
                                        <p:tgtEl>
                                          <p:spTgt spid="60"/>
                                        </p:tgtEl>
                                      </p:cBhvr>
                                    </p:animEffect>
                                  </p:childTnLst>
                                </p:cTn>
                              </p:par>
                            </p:childTnLst>
                          </p:cTn>
                        </p:par>
                        <p:par>
                          <p:cTn id="40" fill="hold">
                            <p:stCondLst>
                              <p:cond delay="55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par>
                          <p:cTn id="44" fill="hold">
                            <p:stCondLst>
                              <p:cond delay="6000"/>
                            </p:stCondLst>
                            <p:childTnLst>
                              <p:par>
                                <p:cTn id="45" presetID="22" presetClass="entr" presetSubtype="1" fill="hold" nodeType="after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wipe(up)">
                                      <p:cBhvr>
                                        <p:cTn id="47" dur="500"/>
                                        <p:tgtEl>
                                          <p:spTgt spid="85"/>
                                        </p:tgtEl>
                                      </p:cBhvr>
                                    </p:animEffect>
                                  </p:childTnLst>
                                </p:cTn>
                              </p:par>
                            </p:childTnLst>
                          </p:cTn>
                        </p:par>
                        <p:par>
                          <p:cTn id="48" fill="hold">
                            <p:stCondLst>
                              <p:cond delay="6500"/>
                            </p:stCondLst>
                            <p:childTnLst>
                              <p:par>
                                <p:cTn id="49" presetID="10" presetClass="entr" presetSubtype="0" fill="hold" grpId="0" nodeType="afterEffect">
                                  <p:stCondLst>
                                    <p:cond delay="0"/>
                                  </p:stCondLst>
                                  <p:childTnLst>
                                    <p:set>
                                      <p:cBhvr>
                                        <p:cTn id="50" dur="1" fill="hold">
                                          <p:stCondLst>
                                            <p:cond delay="0"/>
                                          </p:stCondLst>
                                        </p:cTn>
                                        <p:tgtEl>
                                          <p:spTgt spid="71"/>
                                        </p:tgtEl>
                                        <p:attrNameLst>
                                          <p:attrName>style.visibility</p:attrName>
                                        </p:attrNameLst>
                                      </p:cBhvr>
                                      <p:to>
                                        <p:strVal val="visible"/>
                                      </p:to>
                                    </p:set>
                                    <p:animEffect transition="in" filter="fade">
                                      <p:cBhvr>
                                        <p:cTn id="51" dur="500"/>
                                        <p:tgtEl>
                                          <p:spTgt spid="71"/>
                                        </p:tgtEl>
                                      </p:cBhvr>
                                    </p:animEffect>
                                  </p:childTnLst>
                                </p:cTn>
                              </p:par>
                            </p:childTnLst>
                          </p:cTn>
                        </p:par>
                        <p:par>
                          <p:cTn id="52" fill="hold">
                            <p:stCondLst>
                              <p:cond delay="7000"/>
                            </p:stCondLst>
                            <p:childTnLst>
                              <p:par>
                                <p:cTn id="53" presetID="10" presetClass="entr" presetSubtype="0" fill="hold" grpId="0" nodeType="after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childTnLst>
                          </p:cTn>
                        </p:par>
                        <p:par>
                          <p:cTn id="56" fill="hold">
                            <p:stCondLst>
                              <p:cond delay="7500"/>
                            </p:stCondLst>
                            <p:childTnLst>
                              <p:par>
                                <p:cTn id="57" presetID="22" presetClass="entr" presetSubtype="1" fill="hold" nodeType="afterEffect">
                                  <p:stCondLst>
                                    <p:cond delay="0"/>
                                  </p:stCondLst>
                                  <p:childTnLst>
                                    <p:set>
                                      <p:cBhvr>
                                        <p:cTn id="58" dur="1" fill="hold">
                                          <p:stCondLst>
                                            <p:cond delay="0"/>
                                          </p:stCondLst>
                                        </p:cTn>
                                        <p:tgtEl>
                                          <p:spTgt spid="90"/>
                                        </p:tgtEl>
                                        <p:attrNameLst>
                                          <p:attrName>style.visibility</p:attrName>
                                        </p:attrNameLst>
                                      </p:cBhvr>
                                      <p:to>
                                        <p:strVal val="visible"/>
                                      </p:to>
                                    </p:set>
                                    <p:animEffect transition="in" filter="wipe(up)">
                                      <p:cBhvr>
                                        <p:cTn id="59" dur="500"/>
                                        <p:tgtEl>
                                          <p:spTgt spid="90"/>
                                        </p:tgtEl>
                                      </p:cBhvr>
                                    </p:animEffect>
                                  </p:childTnLst>
                                </p:cTn>
                              </p:par>
                            </p:childTnLst>
                          </p:cTn>
                        </p:par>
                        <p:par>
                          <p:cTn id="60" fill="hold">
                            <p:stCondLst>
                              <p:cond delay="8000"/>
                            </p:stCondLst>
                            <p:childTnLst>
                              <p:par>
                                <p:cTn id="61" presetID="10" presetClass="entr" presetSubtype="0" fill="hold" grpId="0" nodeType="afterEffect">
                                  <p:stCondLst>
                                    <p:cond delay="0"/>
                                  </p:stCondLst>
                                  <p:childTnLst>
                                    <p:set>
                                      <p:cBhvr>
                                        <p:cTn id="62" dur="1" fill="hold">
                                          <p:stCondLst>
                                            <p:cond delay="0"/>
                                          </p:stCondLst>
                                        </p:cTn>
                                        <p:tgtEl>
                                          <p:spTgt spid="75"/>
                                        </p:tgtEl>
                                        <p:attrNameLst>
                                          <p:attrName>style.visibility</p:attrName>
                                        </p:attrNameLst>
                                      </p:cBhvr>
                                      <p:to>
                                        <p:strVal val="visible"/>
                                      </p:to>
                                    </p:set>
                                    <p:animEffect transition="in" filter="fade">
                                      <p:cBhvr>
                                        <p:cTn id="63" dur="500"/>
                                        <p:tgtEl>
                                          <p:spTgt spid="75"/>
                                        </p:tgtEl>
                                      </p:cBhvr>
                                    </p:animEffect>
                                  </p:childTnLst>
                                </p:cTn>
                              </p:par>
                            </p:childTnLst>
                          </p:cTn>
                        </p:par>
                        <p:par>
                          <p:cTn id="64" fill="hold">
                            <p:stCondLst>
                              <p:cond delay="8500"/>
                            </p:stCondLst>
                            <p:childTnLst>
                              <p:par>
                                <p:cTn id="65" presetID="10" presetClass="entr" presetSubtype="0" fill="hold" grpId="0" nodeType="afterEffect">
                                  <p:stCondLst>
                                    <p:cond delay="0"/>
                                  </p:stCondLst>
                                  <p:childTnLst>
                                    <p:set>
                                      <p:cBhvr>
                                        <p:cTn id="66" dur="1" fill="hold">
                                          <p:stCondLst>
                                            <p:cond delay="0"/>
                                          </p:stCondLst>
                                        </p:cTn>
                                        <p:tgtEl>
                                          <p:spTgt spid="76"/>
                                        </p:tgtEl>
                                        <p:attrNameLst>
                                          <p:attrName>style.visibility</p:attrName>
                                        </p:attrNameLst>
                                      </p:cBhvr>
                                      <p:to>
                                        <p:strVal val="visible"/>
                                      </p:to>
                                    </p:set>
                                    <p:animEffect transition="in" filter="fade">
                                      <p:cBhvr>
                                        <p:cTn id="67" dur="500"/>
                                        <p:tgtEl>
                                          <p:spTgt spid="76"/>
                                        </p:tgtEl>
                                      </p:cBhvr>
                                    </p:animEffect>
                                  </p:childTnLst>
                                </p:cTn>
                              </p:par>
                            </p:childTnLst>
                          </p:cTn>
                        </p:par>
                        <p:par>
                          <p:cTn id="68" fill="hold">
                            <p:stCondLst>
                              <p:cond delay="9000"/>
                            </p:stCondLst>
                            <p:childTnLst>
                              <p:par>
                                <p:cTn id="69" presetID="22" presetClass="entr" presetSubtype="4" fill="hold" nodeType="afterEffect">
                                  <p:stCondLst>
                                    <p:cond delay="0"/>
                                  </p:stCondLst>
                                  <p:childTnLst>
                                    <p:set>
                                      <p:cBhvr>
                                        <p:cTn id="70" dur="1" fill="hold">
                                          <p:stCondLst>
                                            <p:cond delay="0"/>
                                          </p:stCondLst>
                                        </p:cTn>
                                        <p:tgtEl>
                                          <p:spTgt spid="78"/>
                                        </p:tgtEl>
                                        <p:attrNameLst>
                                          <p:attrName>style.visibility</p:attrName>
                                        </p:attrNameLst>
                                      </p:cBhvr>
                                      <p:to>
                                        <p:strVal val="visible"/>
                                      </p:to>
                                    </p:set>
                                    <p:animEffect transition="in" filter="wipe(down)">
                                      <p:cBhvr>
                                        <p:cTn id="71" dur="500"/>
                                        <p:tgtEl>
                                          <p:spTgt spid="78"/>
                                        </p:tgtEl>
                                      </p:cBhvr>
                                    </p:animEffect>
                                  </p:childTnLst>
                                </p:cTn>
                              </p:par>
                            </p:childTnLst>
                          </p:cTn>
                        </p:par>
                        <p:par>
                          <p:cTn id="72" fill="hold">
                            <p:stCondLst>
                              <p:cond delay="9500"/>
                            </p:stCondLst>
                            <p:childTnLst>
                              <p:par>
                                <p:cTn id="73" presetID="10" presetClass="entr" presetSubtype="0" fill="hold" grpId="0" nodeType="afterEffect">
                                  <p:stCondLst>
                                    <p:cond delay="0"/>
                                  </p:stCondLst>
                                  <p:childTnLst>
                                    <p:set>
                                      <p:cBhvr>
                                        <p:cTn id="74" dur="1" fill="hold">
                                          <p:stCondLst>
                                            <p:cond delay="0"/>
                                          </p:stCondLst>
                                        </p:cTn>
                                        <p:tgtEl>
                                          <p:spTgt spid="73"/>
                                        </p:tgtEl>
                                        <p:attrNameLst>
                                          <p:attrName>style.visibility</p:attrName>
                                        </p:attrNameLst>
                                      </p:cBhvr>
                                      <p:to>
                                        <p:strVal val="visible"/>
                                      </p:to>
                                    </p:set>
                                    <p:animEffect transition="in" filter="fade">
                                      <p:cBhvr>
                                        <p:cTn id="75" dur="500"/>
                                        <p:tgtEl>
                                          <p:spTgt spid="73"/>
                                        </p:tgtEl>
                                      </p:cBhvr>
                                    </p:animEffect>
                                  </p:childTnLst>
                                </p:cTn>
                              </p:par>
                            </p:childTnLst>
                          </p:cTn>
                        </p:par>
                        <p:par>
                          <p:cTn id="76" fill="hold">
                            <p:stCondLst>
                              <p:cond delay="10000"/>
                            </p:stCondLst>
                            <p:childTnLst>
                              <p:par>
                                <p:cTn id="77" presetID="10" presetClass="entr" presetSubtype="0" fill="hold" grpId="0" nodeType="afterEffect">
                                  <p:stCondLst>
                                    <p:cond delay="0"/>
                                  </p:stCondLst>
                                  <p:childTnLst>
                                    <p:set>
                                      <p:cBhvr>
                                        <p:cTn id="78" dur="1" fill="hold">
                                          <p:stCondLst>
                                            <p:cond delay="0"/>
                                          </p:stCondLst>
                                        </p:cTn>
                                        <p:tgtEl>
                                          <p:spTgt spid="74"/>
                                        </p:tgtEl>
                                        <p:attrNameLst>
                                          <p:attrName>style.visibility</p:attrName>
                                        </p:attrNameLst>
                                      </p:cBhvr>
                                      <p:to>
                                        <p:strVal val="visible"/>
                                      </p:to>
                                    </p:set>
                                    <p:animEffect transition="in" filter="fade">
                                      <p:cBhvr>
                                        <p:cTn id="79"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P spid="71" grpId="0"/>
      <p:bldP spid="72" grpId="0"/>
      <p:bldP spid="73" grpId="0"/>
      <p:bldP spid="74" grpId="0"/>
      <p:bldP spid="75" grpId="0"/>
      <p:bldP spid="7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334</TotalTime>
  <Words>403</Words>
  <Application>Microsoft Office PowerPoint</Application>
  <PresentationFormat>Widescreen</PresentationFormat>
  <Paragraphs>39</Paragraphs>
  <Slides>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Calibri Light</vt:lpstr>
      <vt:lpstr>Calibri</vt:lpstr>
      <vt:lpstr>Candara</vt:lpstr>
      <vt:lpstr>Perpetua Titling MT</vt:lpstr>
      <vt:lpstr>Arial</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Company service presentation</dc:title>
  <dc:creator>somayeh Rousta</dc:creator>
  <cp:lastModifiedBy>somayeh Rousta</cp:lastModifiedBy>
  <cp:revision>44</cp:revision>
  <dcterms:created xsi:type="dcterms:W3CDTF">2022-01-31T09:32:07Z</dcterms:created>
  <dcterms:modified xsi:type="dcterms:W3CDTF">2022-01-31T22:44:27Z</dcterms:modified>
</cp:coreProperties>
</file>